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0A2197-2ADB-420C-8E81-59070C3D47C8}" type="doc">
      <dgm:prSet loTypeId="urn:microsoft.com/office/officeart/2005/8/layout/pyramid3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E0D7E0-CF86-42D5-A2A3-19133E4F060A}">
      <dgm:prSet/>
      <dgm:spPr/>
      <dgm:t>
        <a:bodyPr/>
        <a:lstStyle/>
        <a:p>
          <a:pPr rtl="0"/>
          <a:r>
            <a:rPr lang="en-US" dirty="0" smtClean="0"/>
            <a:t>&lt;h1&gt;</a:t>
          </a:r>
          <a:endParaRPr lang="ru-RU" dirty="0"/>
        </a:p>
      </dgm:t>
    </dgm:pt>
    <dgm:pt modelId="{04302DEC-276D-4C87-AE12-46D1E273648C}" type="parTrans" cxnId="{AEC1436E-C5E1-4924-AC57-AAA46DA1217C}">
      <dgm:prSet/>
      <dgm:spPr/>
      <dgm:t>
        <a:bodyPr/>
        <a:lstStyle/>
        <a:p>
          <a:endParaRPr lang="ru-RU"/>
        </a:p>
      </dgm:t>
    </dgm:pt>
    <dgm:pt modelId="{71146BA0-12A8-445B-99D4-D77631D8B043}" type="sibTrans" cxnId="{AEC1436E-C5E1-4924-AC57-AAA46DA1217C}">
      <dgm:prSet/>
      <dgm:spPr/>
      <dgm:t>
        <a:bodyPr/>
        <a:lstStyle/>
        <a:p>
          <a:endParaRPr lang="ru-RU"/>
        </a:p>
      </dgm:t>
    </dgm:pt>
    <dgm:pt modelId="{5D628D4D-2EE4-4FD2-8DD8-834571ECD48F}">
      <dgm:prSet/>
      <dgm:spPr/>
      <dgm:t>
        <a:bodyPr/>
        <a:lstStyle/>
        <a:p>
          <a:pPr rtl="0"/>
          <a:r>
            <a:rPr lang="en-US" dirty="0" smtClean="0"/>
            <a:t>&lt;h2&gt;</a:t>
          </a:r>
          <a:endParaRPr lang="ru-RU" dirty="0"/>
        </a:p>
      </dgm:t>
    </dgm:pt>
    <dgm:pt modelId="{80C5BCE6-3C02-44CE-AF1E-28C91F36706F}" type="parTrans" cxnId="{89802B62-F659-4F6E-9382-2935271BC1CD}">
      <dgm:prSet/>
      <dgm:spPr/>
      <dgm:t>
        <a:bodyPr/>
        <a:lstStyle/>
        <a:p>
          <a:endParaRPr lang="ru-RU"/>
        </a:p>
      </dgm:t>
    </dgm:pt>
    <dgm:pt modelId="{597FC144-CC1E-4240-B8D4-920A5ACF2B9F}" type="sibTrans" cxnId="{89802B62-F659-4F6E-9382-2935271BC1CD}">
      <dgm:prSet/>
      <dgm:spPr/>
      <dgm:t>
        <a:bodyPr/>
        <a:lstStyle/>
        <a:p>
          <a:endParaRPr lang="ru-RU"/>
        </a:p>
      </dgm:t>
    </dgm:pt>
    <dgm:pt modelId="{E0BDADD8-6BCD-44D2-AFC6-71DE37C99273}">
      <dgm:prSet/>
      <dgm:spPr/>
      <dgm:t>
        <a:bodyPr/>
        <a:lstStyle/>
        <a:p>
          <a:pPr rtl="0"/>
          <a:r>
            <a:rPr lang="en-US" dirty="0" smtClean="0"/>
            <a:t>&lt;h3&gt;</a:t>
          </a:r>
          <a:endParaRPr lang="ru-RU" dirty="0"/>
        </a:p>
      </dgm:t>
    </dgm:pt>
    <dgm:pt modelId="{46D621EC-353D-4F6A-A05B-25CCD4091E72}" type="parTrans" cxnId="{1F6CE430-28F6-49B9-B928-C7683FEE6A95}">
      <dgm:prSet/>
      <dgm:spPr/>
      <dgm:t>
        <a:bodyPr/>
        <a:lstStyle/>
        <a:p>
          <a:endParaRPr lang="ru-RU"/>
        </a:p>
      </dgm:t>
    </dgm:pt>
    <dgm:pt modelId="{BA87526E-375A-45D3-96A6-912ED0E7E6EF}" type="sibTrans" cxnId="{1F6CE430-28F6-49B9-B928-C7683FEE6A95}">
      <dgm:prSet/>
      <dgm:spPr/>
      <dgm:t>
        <a:bodyPr/>
        <a:lstStyle/>
        <a:p>
          <a:endParaRPr lang="ru-RU"/>
        </a:p>
      </dgm:t>
    </dgm:pt>
    <dgm:pt modelId="{E14119F6-E4E1-4A4E-9CCB-631B85B6001E}">
      <dgm:prSet/>
      <dgm:spPr/>
      <dgm:t>
        <a:bodyPr/>
        <a:lstStyle/>
        <a:p>
          <a:pPr rtl="0"/>
          <a:r>
            <a:rPr lang="en-US" dirty="0" smtClean="0"/>
            <a:t>&lt;h4&gt;</a:t>
          </a:r>
          <a:endParaRPr lang="ru-RU" dirty="0"/>
        </a:p>
      </dgm:t>
    </dgm:pt>
    <dgm:pt modelId="{BEC0D9BC-E79F-4610-9EEE-D9DAD8EEBE4B}" type="parTrans" cxnId="{87DA4876-6979-4A02-AC07-A658E2F94F9F}">
      <dgm:prSet/>
      <dgm:spPr/>
      <dgm:t>
        <a:bodyPr/>
        <a:lstStyle/>
        <a:p>
          <a:endParaRPr lang="ru-RU"/>
        </a:p>
      </dgm:t>
    </dgm:pt>
    <dgm:pt modelId="{E143821B-5CF0-41E0-BD26-1AE160F514D4}" type="sibTrans" cxnId="{87DA4876-6979-4A02-AC07-A658E2F94F9F}">
      <dgm:prSet/>
      <dgm:spPr/>
      <dgm:t>
        <a:bodyPr/>
        <a:lstStyle/>
        <a:p>
          <a:endParaRPr lang="ru-RU"/>
        </a:p>
      </dgm:t>
    </dgm:pt>
    <dgm:pt modelId="{8B048459-19EE-440E-92F5-590E49789E84}">
      <dgm:prSet/>
      <dgm:spPr/>
      <dgm:t>
        <a:bodyPr/>
        <a:lstStyle/>
        <a:p>
          <a:pPr rtl="0"/>
          <a:r>
            <a:rPr lang="en-US" dirty="0" smtClean="0"/>
            <a:t>&lt;h5&gt;</a:t>
          </a:r>
          <a:endParaRPr lang="ru-RU" dirty="0"/>
        </a:p>
      </dgm:t>
    </dgm:pt>
    <dgm:pt modelId="{D8BB2354-35F3-454B-8220-F94E0D93BD12}" type="parTrans" cxnId="{0219491C-4598-4E19-AC83-23A4EABE1F03}">
      <dgm:prSet/>
      <dgm:spPr/>
      <dgm:t>
        <a:bodyPr/>
        <a:lstStyle/>
        <a:p>
          <a:endParaRPr lang="ru-RU"/>
        </a:p>
      </dgm:t>
    </dgm:pt>
    <dgm:pt modelId="{69D97749-07AD-4FD9-A835-D9CB0F31EFEC}" type="sibTrans" cxnId="{0219491C-4598-4E19-AC83-23A4EABE1F03}">
      <dgm:prSet/>
      <dgm:spPr/>
      <dgm:t>
        <a:bodyPr/>
        <a:lstStyle/>
        <a:p>
          <a:endParaRPr lang="ru-RU"/>
        </a:p>
      </dgm:t>
    </dgm:pt>
    <dgm:pt modelId="{8D275314-3298-4763-B333-17FCAB7A6695}">
      <dgm:prSet/>
      <dgm:spPr/>
      <dgm:t>
        <a:bodyPr/>
        <a:lstStyle/>
        <a:p>
          <a:pPr rtl="0"/>
          <a:r>
            <a:rPr lang="en-US" dirty="0" smtClean="0"/>
            <a:t>&lt;h6&gt;</a:t>
          </a:r>
          <a:endParaRPr lang="ru-RU" dirty="0"/>
        </a:p>
      </dgm:t>
    </dgm:pt>
    <dgm:pt modelId="{76DC2F1A-5B56-4CF9-81C1-6EC039C4C01A}" type="parTrans" cxnId="{3C51777E-558D-4F3E-86D6-C982F984F5B5}">
      <dgm:prSet/>
      <dgm:spPr/>
      <dgm:t>
        <a:bodyPr/>
        <a:lstStyle/>
        <a:p>
          <a:endParaRPr lang="ru-RU"/>
        </a:p>
      </dgm:t>
    </dgm:pt>
    <dgm:pt modelId="{2C42CB51-5227-4177-9164-474B871F53AC}" type="sibTrans" cxnId="{3C51777E-558D-4F3E-86D6-C982F984F5B5}">
      <dgm:prSet/>
      <dgm:spPr/>
      <dgm:t>
        <a:bodyPr/>
        <a:lstStyle/>
        <a:p>
          <a:endParaRPr lang="ru-RU"/>
        </a:p>
      </dgm:t>
    </dgm:pt>
    <dgm:pt modelId="{9208F2E0-2BFC-4772-A195-E618916D3410}" type="pres">
      <dgm:prSet presAssocID="{620A2197-2ADB-420C-8E81-59070C3D47C8}" presName="Name0" presStyleCnt="0">
        <dgm:presLayoutVars>
          <dgm:dir/>
          <dgm:animLvl val="lvl"/>
          <dgm:resizeHandles val="exact"/>
        </dgm:presLayoutVars>
      </dgm:prSet>
      <dgm:spPr/>
    </dgm:pt>
    <dgm:pt modelId="{9083E0D0-AB8F-4AB3-B3C6-2128502F456A}" type="pres">
      <dgm:prSet presAssocID="{F8E0D7E0-CF86-42D5-A2A3-19133E4F060A}" presName="Name8" presStyleCnt="0"/>
      <dgm:spPr/>
    </dgm:pt>
    <dgm:pt modelId="{60E8AAD5-D798-4F83-931F-3DD1467DD7FA}" type="pres">
      <dgm:prSet presAssocID="{F8E0D7E0-CF86-42D5-A2A3-19133E4F060A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BECE2C-1D9E-4DFA-935E-E6809C511478}" type="pres">
      <dgm:prSet presAssocID="{F8E0D7E0-CF86-42D5-A2A3-19133E4F06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072427-86BA-4BF0-9C8A-69CC914E0713}" type="pres">
      <dgm:prSet presAssocID="{5D628D4D-2EE4-4FD2-8DD8-834571ECD48F}" presName="Name8" presStyleCnt="0"/>
      <dgm:spPr/>
    </dgm:pt>
    <dgm:pt modelId="{CBC69032-C421-45E9-A6F1-94291D6320B9}" type="pres">
      <dgm:prSet presAssocID="{5D628D4D-2EE4-4FD2-8DD8-834571ECD48F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FB3D4-DB35-4C42-8C0F-5B8A58789C83}" type="pres">
      <dgm:prSet presAssocID="{5D628D4D-2EE4-4FD2-8DD8-834571ECD48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427D1-A2A7-4DF4-8D8A-2C49043442F0}" type="pres">
      <dgm:prSet presAssocID="{E0BDADD8-6BCD-44D2-AFC6-71DE37C99273}" presName="Name8" presStyleCnt="0"/>
      <dgm:spPr/>
    </dgm:pt>
    <dgm:pt modelId="{C6DDF9D4-7AA8-4277-ACD1-A3D4A01E8C69}" type="pres">
      <dgm:prSet presAssocID="{E0BDADD8-6BCD-44D2-AFC6-71DE37C99273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0F5EE-6EC8-4453-A3AA-9F0B6E477945}" type="pres">
      <dgm:prSet presAssocID="{E0BDADD8-6BCD-44D2-AFC6-71DE37C9927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D2638-F62A-4D55-B6DA-4BF2803A3434}" type="pres">
      <dgm:prSet presAssocID="{E14119F6-E4E1-4A4E-9CCB-631B85B6001E}" presName="Name8" presStyleCnt="0"/>
      <dgm:spPr/>
    </dgm:pt>
    <dgm:pt modelId="{C6CCBB91-72E0-4945-B97B-F11D9A4240EA}" type="pres">
      <dgm:prSet presAssocID="{E14119F6-E4E1-4A4E-9CCB-631B85B6001E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029D6-656C-46DB-B7A0-BC32EBF9C7C6}" type="pres">
      <dgm:prSet presAssocID="{E14119F6-E4E1-4A4E-9CCB-631B85B6001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B5F36-7F78-4DA1-BC4F-3C0C44CBBB78}" type="pres">
      <dgm:prSet presAssocID="{8B048459-19EE-440E-92F5-590E49789E84}" presName="Name8" presStyleCnt="0"/>
      <dgm:spPr/>
    </dgm:pt>
    <dgm:pt modelId="{E71F782F-DF86-40C2-BA13-95E4EF066957}" type="pres">
      <dgm:prSet presAssocID="{8B048459-19EE-440E-92F5-590E49789E84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3C353-8320-467F-B698-2420AB598320}" type="pres">
      <dgm:prSet presAssocID="{8B048459-19EE-440E-92F5-590E49789E8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C4BA4-D146-4BB7-B9DB-FEA60B6850EA}" type="pres">
      <dgm:prSet presAssocID="{8D275314-3298-4763-B333-17FCAB7A6695}" presName="Name8" presStyleCnt="0"/>
      <dgm:spPr/>
    </dgm:pt>
    <dgm:pt modelId="{9593BFC9-FDC6-4786-837A-3B2E5960A7FC}" type="pres">
      <dgm:prSet presAssocID="{8D275314-3298-4763-B333-17FCAB7A6695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E79A7-1771-4BBE-A724-A8D5CE838DE7}" type="pres">
      <dgm:prSet presAssocID="{8D275314-3298-4763-B333-17FCAB7A669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D7BD2F-9E9E-4071-8182-2087E0B777F4}" type="presOf" srcId="{E0BDADD8-6BCD-44D2-AFC6-71DE37C99273}" destId="{C6DDF9D4-7AA8-4277-ACD1-A3D4A01E8C69}" srcOrd="0" destOrd="0" presId="urn:microsoft.com/office/officeart/2005/8/layout/pyramid3"/>
    <dgm:cxn modelId="{811C44F0-B040-4B7F-A8B1-E638595DD208}" type="presOf" srcId="{E14119F6-E4E1-4A4E-9CCB-631B85B6001E}" destId="{DF6029D6-656C-46DB-B7A0-BC32EBF9C7C6}" srcOrd="1" destOrd="0" presId="urn:microsoft.com/office/officeart/2005/8/layout/pyramid3"/>
    <dgm:cxn modelId="{AEC1436E-C5E1-4924-AC57-AAA46DA1217C}" srcId="{620A2197-2ADB-420C-8E81-59070C3D47C8}" destId="{F8E0D7E0-CF86-42D5-A2A3-19133E4F060A}" srcOrd="0" destOrd="0" parTransId="{04302DEC-276D-4C87-AE12-46D1E273648C}" sibTransId="{71146BA0-12A8-445B-99D4-D77631D8B043}"/>
    <dgm:cxn modelId="{EAA028F3-B323-457C-99FD-ABCE535DADDB}" type="presOf" srcId="{5D628D4D-2EE4-4FD2-8DD8-834571ECD48F}" destId="{CBC69032-C421-45E9-A6F1-94291D6320B9}" srcOrd="0" destOrd="0" presId="urn:microsoft.com/office/officeart/2005/8/layout/pyramid3"/>
    <dgm:cxn modelId="{0219491C-4598-4E19-AC83-23A4EABE1F03}" srcId="{620A2197-2ADB-420C-8E81-59070C3D47C8}" destId="{8B048459-19EE-440E-92F5-590E49789E84}" srcOrd="4" destOrd="0" parTransId="{D8BB2354-35F3-454B-8220-F94E0D93BD12}" sibTransId="{69D97749-07AD-4FD9-A835-D9CB0F31EFEC}"/>
    <dgm:cxn modelId="{065AACD8-2F16-4BBB-99F5-521799EC1103}" type="presOf" srcId="{8B048459-19EE-440E-92F5-590E49789E84}" destId="{E71F782F-DF86-40C2-BA13-95E4EF066957}" srcOrd="0" destOrd="0" presId="urn:microsoft.com/office/officeart/2005/8/layout/pyramid3"/>
    <dgm:cxn modelId="{69C603C4-6781-4A3E-824E-DF967AC83001}" type="presOf" srcId="{8B048459-19EE-440E-92F5-590E49789E84}" destId="{8073C353-8320-467F-B698-2420AB598320}" srcOrd="1" destOrd="0" presId="urn:microsoft.com/office/officeart/2005/8/layout/pyramid3"/>
    <dgm:cxn modelId="{352E338C-B76D-4E65-B502-A9CE08E0FC39}" type="presOf" srcId="{620A2197-2ADB-420C-8E81-59070C3D47C8}" destId="{9208F2E0-2BFC-4772-A195-E618916D3410}" srcOrd="0" destOrd="0" presId="urn:microsoft.com/office/officeart/2005/8/layout/pyramid3"/>
    <dgm:cxn modelId="{A6F64671-D01C-4DDE-848F-ED4411D25C59}" type="presOf" srcId="{5D628D4D-2EE4-4FD2-8DD8-834571ECD48F}" destId="{B1AFB3D4-DB35-4C42-8C0F-5B8A58789C83}" srcOrd="1" destOrd="0" presId="urn:microsoft.com/office/officeart/2005/8/layout/pyramid3"/>
    <dgm:cxn modelId="{6DF208C5-0111-4564-B95F-341F48E2EE23}" type="presOf" srcId="{F8E0D7E0-CF86-42D5-A2A3-19133E4F060A}" destId="{60E8AAD5-D798-4F83-931F-3DD1467DD7FA}" srcOrd="0" destOrd="0" presId="urn:microsoft.com/office/officeart/2005/8/layout/pyramid3"/>
    <dgm:cxn modelId="{F6F6A2D2-C3FC-4909-B50D-2520D3C2E376}" type="presOf" srcId="{E0BDADD8-6BCD-44D2-AFC6-71DE37C99273}" destId="{3C80F5EE-6EC8-4453-A3AA-9F0B6E477945}" srcOrd="1" destOrd="0" presId="urn:microsoft.com/office/officeart/2005/8/layout/pyramid3"/>
    <dgm:cxn modelId="{022EF327-42DA-4970-8517-F27628B35D67}" type="presOf" srcId="{8D275314-3298-4763-B333-17FCAB7A6695}" destId="{9593BFC9-FDC6-4786-837A-3B2E5960A7FC}" srcOrd="0" destOrd="0" presId="urn:microsoft.com/office/officeart/2005/8/layout/pyramid3"/>
    <dgm:cxn modelId="{6963E9CA-37ED-4CCC-920B-3A0287DF6861}" type="presOf" srcId="{F8E0D7E0-CF86-42D5-A2A3-19133E4F060A}" destId="{37BECE2C-1D9E-4DFA-935E-E6809C511478}" srcOrd="1" destOrd="0" presId="urn:microsoft.com/office/officeart/2005/8/layout/pyramid3"/>
    <dgm:cxn modelId="{87DA4876-6979-4A02-AC07-A658E2F94F9F}" srcId="{620A2197-2ADB-420C-8E81-59070C3D47C8}" destId="{E14119F6-E4E1-4A4E-9CCB-631B85B6001E}" srcOrd="3" destOrd="0" parTransId="{BEC0D9BC-E79F-4610-9EEE-D9DAD8EEBE4B}" sibTransId="{E143821B-5CF0-41E0-BD26-1AE160F514D4}"/>
    <dgm:cxn modelId="{89802B62-F659-4F6E-9382-2935271BC1CD}" srcId="{620A2197-2ADB-420C-8E81-59070C3D47C8}" destId="{5D628D4D-2EE4-4FD2-8DD8-834571ECD48F}" srcOrd="1" destOrd="0" parTransId="{80C5BCE6-3C02-44CE-AF1E-28C91F36706F}" sibTransId="{597FC144-CC1E-4240-B8D4-920A5ACF2B9F}"/>
    <dgm:cxn modelId="{B0239CEA-F10C-44FB-8863-CD8E80FA4989}" type="presOf" srcId="{E14119F6-E4E1-4A4E-9CCB-631B85B6001E}" destId="{C6CCBB91-72E0-4945-B97B-F11D9A4240EA}" srcOrd="0" destOrd="0" presId="urn:microsoft.com/office/officeart/2005/8/layout/pyramid3"/>
    <dgm:cxn modelId="{3C51777E-558D-4F3E-86D6-C982F984F5B5}" srcId="{620A2197-2ADB-420C-8E81-59070C3D47C8}" destId="{8D275314-3298-4763-B333-17FCAB7A6695}" srcOrd="5" destOrd="0" parTransId="{76DC2F1A-5B56-4CF9-81C1-6EC039C4C01A}" sibTransId="{2C42CB51-5227-4177-9164-474B871F53AC}"/>
    <dgm:cxn modelId="{1F6CE430-28F6-49B9-B928-C7683FEE6A95}" srcId="{620A2197-2ADB-420C-8E81-59070C3D47C8}" destId="{E0BDADD8-6BCD-44D2-AFC6-71DE37C99273}" srcOrd="2" destOrd="0" parTransId="{46D621EC-353D-4F6A-A05B-25CCD4091E72}" sibTransId="{BA87526E-375A-45D3-96A6-912ED0E7E6EF}"/>
    <dgm:cxn modelId="{0504B524-62CD-4AE6-8375-CDB5926C44B4}" type="presOf" srcId="{8D275314-3298-4763-B333-17FCAB7A6695}" destId="{959E79A7-1771-4BBE-A724-A8D5CE838DE7}" srcOrd="1" destOrd="0" presId="urn:microsoft.com/office/officeart/2005/8/layout/pyramid3"/>
    <dgm:cxn modelId="{2577270F-DACF-4146-BE2B-5CAD48325B54}" type="presParOf" srcId="{9208F2E0-2BFC-4772-A195-E618916D3410}" destId="{9083E0D0-AB8F-4AB3-B3C6-2128502F456A}" srcOrd="0" destOrd="0" presId="urn:microsoft.com/office/officeart/2005/8/layout/pyramid3"/>
    <dgm:cxn modelId="{1E6D9234-6E5B-409E-B918-FEA0F322BE18}" type="presParOf" srcId="{9083E0D0-AB8F-4AB3-B3C6-2128502F456A}" destId="{60E8AAD5-D798-4F83-931F-3DD1467DD7FA}" srcOrd="0" destOrd="0" presId="urn:microsoft.com/office/officeart/2005/8/layout/pyramid3"/>
    <dgm:cxn modelId="{DFB54175-D776-4E82-A334-D9D437516AFB}" type="presParOf" srcId="{9083E0D0-AB8F-4AB3-B3C6-2128502F456A}" destId="{37BECE2C-1D9E-4DFA-935E-E6809C511478}" srcOrd="1" destOrd="0" presId="urn:microsoft.com/office/officeart/2005/8/layout/pyramid3"/>
    <dgm:cxn modelId="{93082F0C-2396-41C8-90A5-B12D866FD13D}" type="presParOf" srcId="{9208F2E0-2BFC-4772-A195-E618916D3410}" destId="{AC072427-86BA-4BF0-9C8A-69CC914E0713}" srcOrd="1" destOrd="0" presId="urn:microsoft.com/office/officeart/2005/8/layout/pyramid3"/>
    <dgm:cxn modelId="{850BB636-E486-4531-A189-B7B3CEEC0096}" type="presParOf" srcId="{AC072427-86BA-4BF0-9C8A-69CC914E0713}" destId="{CBC69032-C421-45E9-A6F1-94291D6320B9}" srcOrd="0" destOrd="0" presId="urn:microsoft.com/office/officeart/2005/8/layout/pyramid3"/>
    <dgm:cxn modelId="{80AF0E62-2360-4132-AFAC-3C4FDEF5FAC8}" type="presParOf" srcId="{AC072427-86BA-4BF0-9C8A-69CC914E0713}" destId="{B1AFB3D4-DB35-4C42-8C0F-5B8A58789C83}" srcOrd="1" destOrd="0" presId="urn:microsoft.com/office/officeart/2005/8/layout/pyramid3"/>
    <dgm:cxn modelId="{9F9CA156-6BC8-4D88-AE0E-EC984F47CA7F}" type="presParOf" srcId="{9208F2E0-2BFC-4772-A195-E618916D3410}" destId="{C3A427D1-A2A7-4DF4-8D8A-2C49043442F0}" srcOrd="2" destOrd="0" presId="urn:microsoft.com/office/officeart/2005/8/layout/pyramid3"/>
    <dgm:cxn modelId="{EC4D506B-2417-4F01-916F-02E8FC9BCCF3}" type="presParOf" srcId="{C3A427D1-A2A7-4DF4-8D8A-2C49043442F0}" destId="{C6DDF9D4-7AA8-4277-ACD1-A3D4A01E8C69}" srcOrd="0" destOrd="0" presId="urn:microsoft.com/office/officeart/2005/8/layout/pyramid3"/>
    <dgm:cxn modelId="{AFBFC709-CCD7-475B-966D-EC5D7A3B8D68}" type="presParOf" srcId="{C3A427D1-A2A7-4DF4-8D8A-2C49043442F0}" destId="{3C80F5EE-6EC8-4453-A3AA-9F0B6E477945}" srcOrd="1" destOrd="0" presId="urn:microsoft.com/office/officeart/2005/8/layout/pyramid3"/>
    <dgm:cxn modelId="{880141D4-71A8-4531-9287-ED6F1DAD3EFF}" type="presParOf" srcId="{9208F2E0-2BFC-4772-A195-E618916D3410}" destId="{7B4D2638-F62A-4D55-B6DA-4BF2803A3434}" srcOrd="3" destOrd="0" presId="urn:microsoft.com/office/officeart/2005/8/layout/pyramid3"/>
    <dgm:cxn modelId="{ADB4DF20-E52A-4B75-8B83-F973BA815D9D}" type="presParOf" srcId="{7B4D2638-F62A-4D55-B6DA-4BF2803A3434}" destId="{C6CCBB91-72E0-4945-B97B-F11D9A4240EA}" srcOrd="0" destOrd="0" presId="urn:microsoft.com/office/officeart/2005/8/layout/pyramid3"/>
    <dgm:cxn modelId="{B87701B3-AEB4-41F2-A962-1713A2FB4507}" type="presParOf" srcId="{7B4D2638-F62A-4D55-B6DA-4BF2803A3434}" destId="{DF6029D6-656C-46DB-B7A0-BC32EBF9C7C6}" srcOrd="1" destOrd="0" presId="urn:microsoft.com/office/officeart/2005/8/layout/pyramid3"/>
    <dgm:cxn modelId="{43E65A79-879A-4D1E-8B78-B941BF6C09C5}" type="presParOf" srcId="{9208F2E0-2BFC-4772-A195-E618916D3410}" destId="{D28B5F36-7F78-4DA1-BC4F-3C0C44CBBB78}" srcOrd="4" destOrd="0" presId="urn:microsoft.com/office/officeart/2005/8/layout/pyramid3"/>
    <dgm:cxn modelId="{E70D7186-FA57-45AF-BA45-D96C2A796F06}" type="presParOf" srcId="{D28B5F36-7F78-4DA1-BC4F-3C0C44CBBB78}" destId="{E71F782F-DF86-40C2-BA13-95E4EF066957}" srcOrd="0" destOrd="0" presId="urn:microsoft.com/office/officeart/2005/8/layout/pyramid3"/>
    <dgm:cxn modelId="{932CBDA0-40AA-4AB1-AC08-8EB78247EB32}" type="presParOf" srcId="{D28B5F36-7F78-4DA1-BC4F-3C0C44CBBB78}" destId="{8073C353-8320-467F-B698-2420AB598320}" srcOrd="1" destOrd="0" presId="urn:microsoft.com/office/officeart/2005/8/layout/pyramid3"/>
    <dgm:cxn modelId="{D4368D96-62DE-4D71-966F-B321857B1FE8}" type="presParOf" srcId="{9208F2E0-2BFC-4772-A195-E618916D3410}" destId="{590C4BA4-D146-4BB7-B9DB-FEA60B6850EA}" srcOrd="5" destOrd="0" presId="urn:microsoft.com/office/officeart/2005/8/layout/pyramid3"/>
    <dgm:cxn modelId="{2706DBCA-7068-4881-9613-4D2080CFAA13}" type="presParOf" srcId="{590C4BA4-D146-4BB7-B9DB-FEA60B6850EA}" destId="{9593BFC9-FDC6-4786-837A-3B2E5960A7FC}" srcOrd="0" destOrd="0" presId="urn:microsoft.com/office/officeart/2005/8/layout/pyramid3"/>
    <dgm:cxn modelId="{0309A1C3-D045-4C01-AD03-15681648335E}" type="presParOf" srcId="{590C4BA4-D146-4BB7-B9DB-FEA60B6850EA}" destId="{959E79A7-1771-4BBE-A724-A8D5CE838DE7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3C3C6F-EFCD-4E83-8BDA-54D0FB4ABF23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BBD629A-6C4D-4A19-8320-9A9BAF2E3A18}">
      <dgm:prSet phldrT="[Текст]"/>
      <dgm:spPr/>
      <dgm:t>
        <a:bodyPr/>
        <a:lstStyle/>
        <a:p>
          <a:r>
            <a:rPr lang="en-US" dirty="0" smtClean="0"/>
            <a:t>div</a:t>
          </a:r>
          <a:endParaRPr lang="ru-RU" dirty="0"/>
        </a:p>
      </dgm:t>
    </dgm:pt>
    <dgm:pt modelId="{74DE833F-4408-4493-A88E-89D4F8E50CC6}" type="parTrans" cxnId="{6DC938DA-F30F-468A-8306-7511023AAD4A}">
      <dgm:prSet/>
      <dgm:spPr/>
      <dgm:t>
        <a:bodyPr/>
        <a:lstStyle/>
        <a:p>
          <a:endParaRPr lang="ru-RU"/>
        </a:p>
      </dgm:t>
    </dgm:pt>
    <dgm:pt modelId="{6796E813-F522-4D22-B7CF-783509B63C05}" type="sibTrans" cxnId="{6DC938DA-F30F-468A-8306-7511023AAD4A}">
      <dgm:prSet/>
      <dgm:spPr/>
      <dgm:t>
        <a:bodyPr/>
        <a:lstStyle/>
        <a:p>
          <a:endParaRPr lang="ru-RU"/>
        </a:p>
      </dgm:t>
    </dgm:pt>
    <dgm:pt modelId="{6F35C53C-C9E7-41DD-847C-AEDD7DF629E4}">
      <dgm:prSet phldrT="[Текст]"/>
      <dgm:spPr/>
      <dgm:t>
        <a:bodyPr/>
        <a:lstStyle/>
        <a:p>
          <a:r>
            <a:rPr lang="ru-RU" dirty="0" smtClean="0"/>
            <a:t>Разрыв строки до и после</a:t>
          </a:r>
          <a:endParaRPr lang="ru-RU" dirty="0"/>
        </a:p>
      </dgm:t>
    </dgm:pt>
    <dgm:pt modelId="{C78B0E31-096E-4721-B181-FB9C346CA037}" type="parTrans" cxnId="{A9DE6E25-7E7E-4713-B333-90586EB3AF61}">
      <dgm:prSet/>
      <dgm:spPr/>
      <dgm:t>
        <a:bodyPr/>
        <a:lstStyle/>
        <a:p>
          <a:endParaRPr lang="ru-RU"/>
        </a:p>
      </dgm:t>
    </dgm:pt>
    <dgm:pt modelId="{BB502B72-39C9-4A6C-9093-F1D343B55911}" type="sibTrans" cxnId="{A9DE6E25-7E7E-4713-B333-90586EB3AF61}">
      <dgm:prSet/>
      <dgm:spPr/>
      <dgm:t>
        <a:bodyPr/>
        <a:lstStyle/>
        <a:p>
          <a:endParaRPr lang="ru-RU"/>
        </a:p>
      </dgm:t>
    </dgm:pt>
    <dgm:pt modelId="{B8B7315A-EE2F-46DA-B5FD-2F7C2E3B2394}">
      <dgm:prSet phldrT="[Текст]"/>
      <dgm:spPr/>
      <dgm:t>
        <a:bodyPr/>
        <a:lstStyle/>
        <a:p>
          <a:r>
            <a:rPr lang="ru-RU" dirty="0" smtClean="0"/>
            <a:t>Разметка документа</a:t>
          </a:r>
          <a:endParaRPr lang="ru-RU" dirty="0"/>
        </a:p>
      </dgm:t>
    </dgm:pt>
    <dgm:pt modelId="{7D6F0C6F-C9C9-4F7E-9611-6145F6902F04}" type="parTrans" cxnId="{8CBFAF91-9F9A-41D9-902C-192D540AB9F8}">
      <dgm:prSet/>
      <dgm:spPr/>
      <dgm:t>
        <a:bodyPr/>
        <a:lstStyle/>
        <a:p>
          <a:endParaRPr lang="ru-RU"/>
        </a:p>
      </dgm:t>
    </dgm:pt>
    <dgm:pt modelId="{E839E58A-7BB5-427F-A2E6-04C3B7C7EBC3}" type="sibTrans" cxnId="{8CBFAF91-9F9A-41D9-902C-192D540AB9F8}">
      <dgm:prSet/>
      <dgm:spPr/>
      <dgm:t>
        <a:bodyPr/>
        <a:lstStyle/>
        <a:p>
          <a:endParaRPr lang="ru-RU"/>
        </a:p>
      </dgm:t>
    </dgm:pt>
    <dgm:pt modelId="{5A2581EA-3B76-4FD8-9ED1-ABBFA8295070}">
      <dgm:prSet phldrT="[Текст]"/>
      <dgm:spPr/>
      <dgm:t>
        <a:bodyPr/>
        <a:lstStyle/>
        <a:p>
          <a:r>
            <a:rPr lang="en-US" dirty="0" smtClean="0"/>
            <a:t>span</a:t>
          </a:r>
          <a:endParaRPr lang="ru-RU" dirty="0"/>
        </a:p>
      </dgm:t>
    </dgm:pt>
    <dgm:pt modelId="{2733692C-3868-4664-882E-E0B5B1AE3077}" type="parTrans" cxnId="{FC7A6D77-A7BC-459A-A9F2-610958D68C62}">
      <dgm:prSet/>
      <dgm:spPr/>
      <dgm:t>
        <a:bodyPr/>
        <a:lstStyle/>
        <a:p>
          <a:endParaRPr lang="ru-RU"/>
        </a:p>
      </dgm:t>
    </dgm:pt>
    <dgm:pt modelId="{947B2A88-3DD5-4FA1-AC95-E53EAB0A896D}" type="sibTrans" cxnId="{FC7A6D77-A7BC-459A-A9F2-610958D68C62}">
      <dgm:prSet/>
      <dgm:spPr/>
      <dgm:t>
        <a:bodyPr/>
        <a:lstStyle/>
        <a:p>
          <a:endParaRPr lang="ru-RU"/>
        </a:p>
      </dgm:t>
    </dgm:pt>
    <dgm:pt modelId="{474EE95E-4E0F-4D00-96A0-D8422AE62656}">
      <dgm:prSet phldrT="[Текст]"/>
      <dgm:spPr/>
      <dgm:t>
        <a:bodyPr/>
        <a:lstStyle/>
        <a:p>
          <a:r>
            <a:rPr lang="ru-RU" dirty="0" smtClean="0"/>
            <a:t>Блок текста</a:t>
          </a:r>
          <a:endParaRPr lang="ru-RU" dirty="0"/>
        </a:p>
      </dgm:t>
    </dgm:pt>
    <dgm:pt modelId="{0C0E9216-300D-4987-984F-68F151C1A49D}" type="parTrans" cxnId="{09954908-AA3A-4687-B8A1-5CD6C6E73175}">
      <dgm:prSet/>
      <dgm:spPr/>
      <dgm:t>
        <a:bodyPr/>
        <a:lstStyle/>
        <a:p>
          <a:endParaRPr lang="ru-RU"/>
        </a:p>
      </dgm:t>
    </dgm:pt>
    <dgm:pt modelId="{6F500A6F-9E50-4C7D-B9A9-4BDA846E7729}" type="sibTrans" cxnId="{09954908-AA3A-4687-B8A1-5CD6C6E73175}">
      <dgm:prSet/>
      <dgm:spPr/>
      <dgm:t>
        <a:bodyPr/>
        <a:lstStyle/>
        <a:p>
          <a:endParaRPr lang="ru-RU"/>
        </a:p>
      </dgm:t>
    </dgm:pt>
    <dgm:pt modelId="{ED9CA9EB-BB61-4D16-B10C-C432C4E4433B}">
      <dgm:prSet phldrT="[Текст]"/>
      <dgm:spPr/>
      <dgm:t>
        <a:bodyPr/>
        <a:lstStyle/>
        <a:p>
          <a:r>
            <a:rPr lang="ru-RU" dirty="0" smtClean="0"/>
            <a:t>Специальное форматирование</a:t>
          </a:r>
          <a:endParaRPr lang="ru-RU" dirty="0"/>
        </a:p>
      </dgm:t>
    </dgm:pt>
    <dgm:pt modelId="{E1CA0ED4-3A8C-4686-878E-B546595E546D}" type="parTrans" cxnId="{F3143A32-CD61-4A83-87EC-FD479443408C}">
      <dgm:prSet/>
      <dgm:spPr/>
      <dgm:t>
        <a:bodyPr/>
        <a:lstStyle/>
        <a:p>
          <a:endParaRPr lang="ru-RU"/>
        </a:p>
      </dgm:t>
    </dgm:pt>
    <dgm:pt modelId="{C802AF95-ED07-411C-B1DC-090DB70D54FC}" type="sibTrans" cxnId="{F3143A32-CD61-4A83-87EC-FD479443408C}">
      <dgm:prSet/>
      <dgm:spPr/>
      <dgm:t>
        <a:bodyPr/>
        <a:lstStyle/>
        <a:p>
          <a:endParaRPr lang="ru-RU"/>
        </a:p>
      </dgm:t>
    </dgm:pt>
    <dgm:pt modelId="{25ABE087-04AC-4CCF-BA04-AE02406FCE6F}" type="pres">
      <dgm:prSet presAssocID="{553C3C6F-EFCD-4E83-8BDA-54D0FB4ABF23}" presName="Name0" presStyleCnt="0">
        <dgm:presLayoutVars>
          <dgm:dir/>
          <dgm:resizeHandles val="exact"/>
        </dgm:presLayoutVars>
      </dgm:prSet>
      <dgm:spPr/>
    </dgm:pt>
    <dgm:pt modelId="{78A89138-E817-4654-A672-327DF628B250}" type="pres">
      <dgm:prSet presAssocID="{CBBD629A-6C4D-4A19-8320-9A9BAF2E3A1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C89C5-BA15-408B-B993-B8FB8FEDC218}" type="pres">
      <dgm:prSet presAssocID="{6796E813-F522-4D22-B7CF-783509B63C05}" presName="sibTrans" presStyleCnt="0"/>
      <dgm:spPr/>
    </dgm:pt>
    <dgm:pt modelId="{FBF76F1E-4BFA-48CD-928B-7042EBC3B1AD}" type="pres">
      <dgm:prSet presAssocID="{5A2581EA-3B76-4FD8-9ED1-ABBFA829507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D6CF77-2612-47CB-9A64-AF0D78287600}" type="presOf" srcId="{B8B7315A-EE2F-46DA-B5FD-2F7C2E3B2394}" destId="{78A89138-E817-4654-A672-327DF628B250}" srcOrd="0" destOrd="2" presId="urn:microsoft.com/office/officeart/2005/8/layout/hList6"/>
    <dgm:cxn modelId="{8CBFAF91-9F9A-41D9-902C-192D540AB9F8}" srcId="{CBBD629A-6C4D-4A19-8320-9A9BAF2E3A18}" destId="{B8B7315A-EE2F-46DA-B5FD-2F7C2E3B2394}" srcOrd="1" destOrd="0" parTransId="{7D6F0C6F-C9C9-4F7E-9611-6145F6902F04}" sibTransId="{E839E58A-7BB5-427F-A2E6-04C3B7C7EBC3}"/>
    <dgm:cxn modelId="{A9DE6E25-7E7E-4713-B333-90586EB3AF61}" srcId="{CBBD629A-6C4D-4A19-8320-9A9BAF2E3A18}" destId="{6F35C53C-C9E7-41DD-847C-AEDD7DF629E4}" srcOrd="0" destOrd="0" parTransId="{C78B0E31-096E-4721-B181-FB9C346CA037}" sibTransId="{BB502B72-39C9-4A6C-9093-F1D343B55911}"/>
    <dgm:cxn modelId="{AA05511D-33DE-4480-A6F7-736BF814C68D}" type="presOf" srcId="{CBBD629A-6C4D-4A19-8320-9A9BAF2E3A18}" destId="{78A89138-E817-4654-A672-327DF628B250}" srcOrd="0" destOrd="0" presId="urn:microsoft.com/office/officeart/2005/8/layout/hList6"/>
    <dgm:cxn modelId="{6DC938DA-F30F-468A-8306-7511023AAD4A}" srcId="{553C3C6F-EFCD-4E83-8BDA-54D0FB4ABF23}" destId="{CBBD629A-6C4D-4A19-8320-9A9BAF2E3A18}" srcOrd="0" destOrd="0" parTransId="{74DE833F-4408-4493-A88E-89D4F8E50CC6}" sibTransId="{6796E813-F522-4D22-B7CF-783509B63C05}"/>
    <dgm:cxn modelId="{66178C96-BD9D-4BF5-9284-15A8A9420375}" type="presOf" srcId="{5A2581EA-3B76-4FD8-9ED1-ABBFA8295070}" destId="{FBF76F1E-4BFA-48CD-928B-7042EBC3B1AD}" srcOrd="0" destOrd="0" presId="urn:microsoft.com/office/officeart/2005/8/layout/hList6"/>
    <dgm:cxn modelId="{35CD55B9-C4B9-4985-B965-8A1E71200F56}" type="presOf" srcId="{ED9CA9EB-BB61-4D16-B10C-C432C4E4433B}" destId="{FBF76F1E-4BFA-48CD-928B-7042EBC3B1AD}" srcOrd="0" destOrd="2" presId="urn:microsoft.com/office/officeart/2005/8/layout/hList6"/>
    <dgm:cxn modelId="{7964B63D-0C74-43CE-A77E-28C0642D8816}" type="presOf" srcId="{6F35C53C-C9E7-41DD-847C-AEDD7DF629E4}" destId="{78A89138-E817-4654-A672-327DF628B250}" srcOrd="0" destOrd="1" presId="urn:microsoft.com/office/officeart/2005/8/layout/hList6"/>
    <dgm:cxn modelId="{09954908-AA3A-4687-B8A1-5CD6C6E73175}" srcId="{5A2581EA-3B76-4FD8-9ED1-ABBFA8295070}" destId="{474EE95E-4E0F-4D00-96A0-D8422AE62656}" srcOrd="0" destOrd="0" parTransId="{0C0E9216-300D-4987-984F-68F151C1A49D}" sibTransId="{6F500A6F-9E50-4C7D-B9A9-4BDA846E7729}"/>
    <dgm:cxn modelId="{541A8BCD-1399-4A1F-A4E6-1113B36CE316}" type="presOf" srcId="{553C3C6F-EFCD-4E83-8BDA-54D0FB4ABF23}" destId="{25ABE087-04AC-4CCF-BA04-AE02406FCE6F}" srcOrd="0" destOrd="0" presId="urn:microsoft.com/office/officeart/2005/8/layout/hList6"/>
    <dgm:cxn modelId="{AA64BDC3-CC8F-48F6-A902-118A34D414EB}" type="presOf" srcId="{474EE95E-4E0F-4D00-96A0-D8422AE62656}" destId="{FBF76F1E-4BFA-48CD-928B-7042EBC3B1AD}" srcOrd="0" destOrd="1" presId="urn:microsoft.com/office/officeart/2005/8/layout/hList6"/>
    <dgm:cxn modelId="{F3143A32-CD61-4A83-87EC-FD479443408C}" srcId="{5A2581EA-3B76-4FD8-9ED1-ABBFA8295070}" destId="{ED9CA9EB-BB61-4D16-B10C-C432C4E4433B}" srcOrd="1" destOrd="0" parTransId="{E1CA0ED4-3A8C-4686-878E-B546595E546D}" sibTransId="{C802AF95-ED07-411C-B1DC-090DB70D54FC}"/>
    <dgm:cxn modelId="{FC7A6D77-A7BC-459A-A9F2-610958D68C62}" srcId="{553C3C6F-EFCD-4E83-8BDA-54D0FB4ABF23}" destId="{5A2581EA-3B76-4FD8-9ED1-ABBFA8295070}" srcOrd="1" destOrd="0" parTransId="{2733692C-3868-4664-882E-E0B5B1AE3077}" sibTransId="{947B2A88-3DD5-4FA1-AC95-E53EAB0A896D}"/>
    <dgm:cxn modelId="{57254584-2971-4E78-985A-5F0B90090CF5}" type="presParOf" srcId="{25ABE087-04AC-4CCF-BA04-AE02406FCE6F}" destId="{78A89138-E817-4654-A672-327DF628B250}" srcOrd="0" destOrd="0" presId="urn:microsoft.com/office/officeart/2005/8/layout/hList6"/>
    <dgm:cxn modelId="{1A3DF5D0-D342-4F75-99C7-612BB0AFE722}" type="presParOf" srcId="{25ABE087-04AC-4CCF-BA04-AE02406FCE6F}" destId="{814C89C5-BA15-408B-B993-B8FB8FEDC218}" srcOrd="1" destOrd="0" presId="urn:microsoft.com/office/officeart/2005/8/layout/hList6"/>
    <dgm:cxn modelId="{03AB9739-6F6F-4BD7-9738-7809435640CA}" type="presParOf" srcId="{25ABE087-04AC-4CCF-BA04-AE02406FCE6F}" destId="{FBF76F1E-4BFA-48CD-928B-7042EBC3B1AD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DBD654-C0D7-4DF6-9AF8-CACEB6781EE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BAE7411-2BD4-4E08-95B7-6C5E77EADFAA}">
      <dgm:prSet phldrT="[Текст]"/>
      <dgm:spPr/>
      <dgm:t>
        <a:bodyPr/>
        <a:lstStyle/>
        <a:p>
          <a:r>
            <a:rPr lang="ru-RU" dirty="0" smtClean="0"/>
            <a:t>Блочная</a:t>
          </a:r>
          <a:endParaRPr lang="ru-RU" dirty="0"/>
        </a:p>
      </dgm:t>
    </dgm:pt>
    <dgm:pt modelId="{4592EA69-454B-4F3D-829B-7985B2E190A8}" type="parTrans" cxnId="{EE99F870-A529-4BF2-A453-FD1E9F9567E2}">
      <dgm:prSet/>
      <dgm:spPr/>
      <dgm:t>
        <a:bodyPr/>
        <a:lstStyle/>
        <a:p>
          <a:endParaRPr lang="ru-RU"/>
        </a:p>
      </dgm:t>
    </dgm:pt>
    <dgm:pt modelId="{78A28C5A-883E-4891-A7A6-27CC1FB09524}" type="sibTrans" cxnId="{EE99F870-A529-4BF2-A453-FD1E9F9567E2}">
      <dgm:prSet/>
      <dgm:spPr/>
      <dgm:t>
        <a:bodyPr/>
        <a:lstStyle/>
        <a:p>
          <a:endParaRPr lang="ru-RU"/>
        </a:p>
      </dgm:t>
    </dgm:pt>
    <dgm:pt modelId="{AC7363E8-F914-499F-8DA2-525CD721647E}">
      <dgm:prSet phldrT="[Текст]"/>
      <dgm:spPr/>
      <dgm:t>
        <a:bodyPr/>
        <a:lstStyle/>
        <a:p>
          <a:r>
            <a:rPr lang="ru-RU" dirty="0" smtClean="0"/>
            <a:t>Табличная</a:t>
          </a:r>
          <a:endParaRPr lang="ru-RU" dirty="0"/>
        </a:p>
      </dgm:t>
    </dgm:pt>
    <dgm:pt modelId="{9072EA8C-D48C-4A73-BBC6-E60532BD78E6}" type="parTrans" cxnId="{7A261624-73B2-42E2-899B-6A6AEDAE7EFC}">
      <dgm:prSet/>
      <dgm:spPr/>
      <dgm:t>
        <a:bodyPr/>
        <a:lstStyle/>
        <a:p>
          <a:endParaRPr lang="ru-RU"/>
        </a:p>
      </dgm:t>
    </dgm:pt>
    <dgm:pt modelId="{0A36D94B-E37D-4B57-B779-7E694E15EEC7}" type="sibTrans" cxnId="{7A261624-73B2-42E2-899B-6A6AEDAE7EFC}">
      <dgm:prSet/>
      <dgm:spPr/>
      <dgm:t>
        <a:bodyPr/>
        <a:lstStyle/>
        <a:p>
          <a:endParaRPr lang="ru-RU"/>
        </a:p>
      </dgm:t>
    </dgm:pt>
    <dgm:pt modelId="{D3B941EF-9DF2-41B6-9AFD-C91A6950CEFD}">
      <dgm:prSet phldrT="[Текст]"/>
      <dgm:spPr/>
      <dgm:t>
        <a:bodyPr/>
        <a:lstStyle/>
        <a:p>
          <a:r>
            <a:rPr lang="ru-RU" dirty="0" smtClean="0"/>
            <a:t>Семантическая</a:t>
          </a:r>
          <a:endParaRPr lang="ru-RU" dirty="0"/>
        </a:p>
      </dgm:t>
    </dgm:pt>
    <dgm:pt modelId="{DDC8A7C6-0DFB-4933-A0EC-FCAF7EF0D728}" type="parTrans" cxnId="{3B58FD36-8B2C-428E-A196-AA578A52AAAF}">
      <dgm:prSet/>
      <dgm:spPr/>
      <dgm:t>
        <a:bodyPr/>
        <a:lstStyle/>
        <a:p>
          <a:endParaRPr lang="ru-RU"/>
        </a:p>
      </dgm:t>
    </dgm:pt>
    <dgm:pt modelId="{97B8D447-701C-4A2A-8DD6-7189134A3654}" type="sibTrans" cxnId="{3B58FD36-8B2C-428E-A196-AA578A52AAAF}">
      <dgm:prSet/>
      <dgm:spPr/>
      <dgm:t>
        <a:bodyPr/>
        <a:lstStyle/>
        <a:p>
          <a:endParaRPr lang="ru-RU"/>
        </a:p>
      </dgm:t>
    </dgm:pt>
    <dgm:pt modelId="{434F95E7-39B8-4543-868E-3476FF7B66A5}" type="pres">
      <dgm:prSet presAssocID="{14DBD654-C0D7-4DF6-9AF8-CACEB6781EE4}" presName="diagram" presStyleCnt="0">
        <dgm:presLayoutVars>
          <dgm:dir/>
          <dgm:resizeHandles val="exact"/>
        </dgm:presLayoutVars>
      </dgm:prSet>
      <dgm:spPr/>
    </dgm:pt>
    <dgm:pt modelId="{01CBC4C4-C6A9-46C8-8BCA-C96196C66995}" type="pres">
      <dgm:prSet presAssocID="{0BAE7411-2BD4-4E08-95B7-6C5E77EADFA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D3BB5-7885-4AF8-8AF9-D23CE24D9E6D}" type="pres">
      <dgm:prSet presAssocID="{78A28C5A-883E-4891-A7A6-27CC1FB09524}" presName="sibTrans" presStyleCnt="0"/>
      <dgm:spPr/>
    </dgm:pt>
    <dgm:pt modelId="{F428091C-9D27-46D5-AAB8-854FD83D569D}" type="pres">
      <dgm:prSet presAssocID="{AC7363E8-F914-499F-8DA2-525CD721647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B0C7F-F39F-4C2E-BA8E-AC5F9AD27B12}" type="pres">
      <dgm:prSet presAssocID="{0A36D94B-E37D-4B57-B779-7E694E15EEC7}" presName="sibTrans" presStyleCnt="0"/>
      <dgm:spPr/>
    </dgm:pt>
    <dgm:pt modelId="{78B35590-B7B2-442B-A822-CD75A73E8934}" type="pres">
      <dgm:prSet presAssocID="{D3B941EF-9DF2-41B6-9AFD-C91A6950CE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EAB92C-369D-46EB-87D9-105F4FB9E1BF}" type="presOf" srcId="{0BAE7411-2BD4-4E08-95B7-6C5E77EADFAA}" destId="{01CBC4C4-C6A9-46C8-8BCA-C96196C66995}" srcOrd="0" destOrd="0" presId="urn:microsoft.com/office/officeart/2005/8/layout/default"/>
    <dgm:cxn modelId="{3B58FD36-8B2C-428E-A196-AA578A52AAAF}" srcId="{14DBD654-C0D7-4DF6-9AF8-CACEB6781EE4}" destId="{D3B941EF-9DF2-41B6-9AFD-C91A6950CEFD}" srcOrd="2" destOrd="0" parTransId="{DDC8A7C6-0DFB-4933-A0EC-FCAF7EF0D728}" sibTransId="{97B8D447-701C-4A2A-8DD6-7189134A3654}"/>
    <dgm:cxn modelId="{CFDE5691-1660-475B-A69F-E02C684F0712}" type="presOf" srcId="{D3B941EF-9DF2-41B6-9AFD-C91A6950CEFD}" destId="{78B35590-B7B2-442B-A822-CD75A73E8934}" srcOrd="0" destOrd="0" presId="urn:microsoft.com/office/officeart/2005/8/layout/default"/>
    <dgm:cxn modelId="{EE99F870-A529-4BF2-A453-FD1E9F9567E2}" srcId="{14DBD654-C0D7-4DF6-9AF8-CACEB6781EE4}" destId="{0BAE7411-2BD4-4E08-95B7-6C5E77EADFAA}" srcOrd="0" destOrd="0" parTransId="{4592EA69-454B-4F3D-829B-7985B2E190A8}" sibTransId="{78A28C5A-883E-4891-A7A6-27CC1FB09524}"/>
    <dgm:cxn modelId="{7A261624-73B2-42E2-899B-6A6AEDAE7EFC}" srcId="{14DBD654-C0D7-4DF6-9AF8-CACEB6781EE4}" destId="{AC7363E8-F914-499F-8DA2-525CD721647E}" srcOrd="1" destOrd="0" parTransId="{9072EA8C-D48C-4A73-BBC6-E60532BD78E6}" sibTransId="{0A36D94B-E37D-4B57-B779-7E694E15EEC7}"/>
    <dgm:cxn modelId="{BFDE364E-8111-4DA9-AE0C-83ACA77F0C39}" type="presOf" srcId="{AC7363E8-F914-499F-8DA2-525CD721647E}" destId="{F428091C-9D27-46D5-AAB8-854FD83D569D}" srcOrd="0" destOrd="0" presId="urn:microsoft.com/office/officeart/2005/8/layout/default"/>
    <dgm:cxn modelId="{47BD7D04-E72B-4E98-89AC-D530252810E9}" type="presOf" srcId="{14DBD654-C0D7-4DF6-9AF8-CACEB6781EE4}" destId="{434F95E7-39B8-4543-868E-3476FF7B66A5}" srcOrd="0" destOrd="0" presId="urn:microsoft.com/office/officeart/2005/8/layout/default"/>
    <dgm:cxn modelId="{F9254370-98AF-4CD9-ABF9-9DDC5C13D750}" type="presParOf" srcId="{434F95E7-39B8-4543-868E-3476FF7B66A5}" destId="{01CBC4C4-C6A9-46C8-8BCA-C96196C66995}" srcOrd="0" destOrd="0" presId="urn:microsoft.com/office/officeart/2005/8/layout/default"/>
    <dgm:cxn modelId="{812E7F91-FDBF-475D-B002-23B7D0057AF8}" type="presParOf" srcId="{434F95E7-39B8-4543-868E-3476FF7B66A5}" destId="{F85D3BB5-7885-4AF8-8AF9-D23CE24D9E6D}" srcOrd="1" destOrd="0" presId="urn:microsoft.com/office/officeart/2005/8/layout/default"/>
    <dgm:cxn modelId="{A524D99C-F8B7-484C-AB92-A1B6C2A3E543}" type="presParOf" srcId="{434F95E7-39B8-4543-868E-3476FF7B66A5}" destId="{F428091C-9D27-46D5-AAB8-854FD83D569D}" srcOrd="2" destOrd="0" presId="urn:microsoft.com/office/officeart/2005/8/layout/default"/>
    <dgm:cxn modelId="{505F0FA2-AD6E-4C98-ADB7-091DED8ED922}" type="presParOf" srcId="{434F95E7-39B8-4543-868E-3476FF7B66A5}" destId="{3C5B0C7F-F39F-4C2E-BA8E-AC5F9AD27B12}" srcOrd="3" destOrd="0" presId="urn:microsoft.com/office/officeart/2005/8/layout/default"/>
    <dgm:cxn modelId="{1086A855-5C74-4E24-BBE5-BF06C4A298BB}" type="presParOf" srcId="{434F95E7-39B8-4543-868E-3476FF7B66A5}" destId="{78B35590-B7B2-442B-A822-CD75A73E893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8AAD5-D798-4F83-931F-3DD1467DD7FA}">
      <dsp:nvSpPr>
        <dsp:cNvPr id="0" name=""/>
        <dsp:cNvSpPr/>
      </dsp:nvSpPr>
      <dsp:spPr>
        <a:xfrm rot="10800000">
          <a:off x="0" y="0"/>
          <a:ext cx="7429498" cy="500626"/>
        </a:xfrm>
        <a:prstGeom prst="trapezoid">
          <a:avLst>
            <a:gd name="adj" fmla="val 123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&lt;h1&gt;</a:t>
          </a:r>
          <a:endParaRPr lang="ru-RU" sz="3300" kern="1200" dirty="0"/>
        </a:p>
      </dsp:txBody>
      <dsp:txXfrm rot="-10800000">
        <a:off x="1300162" y="0"/>
        <a:ext cx="4829174" cy="500626"/>
      </dsp:txXfrm>
    </dsp:sp>
    <dsp:sp modelId="{CBC69032-C421-45E9-A6F1-94291D6320B9}">
      <dsp:nvSpPr>
        <dsp:cNvPr id="0" name=""/>
        <dsp:cNvSpPr/>
      </dsp:nvSpPr>
      <dsp:spPr>
        <a:xfrm rot="10800000">
          <a:off x="619124" y="500626"/>
          <a:ext cx="6191249" cy="500626"/>
        </a:xfrm>
        <a:prstGeom prst="trapezoid">
          <a:avLst>
            <a:gd name="adj" fmla="val 123670"/>
          </a:avLst>
        </a:prstGeom>
        <a:solidFill>
          <a:schemeClr val="accent5">
            <a:hueOff val="-661711"/>
            <a:satOff val="-3554"/>
            <a:lumOff val="121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&lt;h2&gt;</a:t>
          </a:r>
          <a:endParaRPr lang="ru-RU" sz="3300" kern="1200" dirty="0"/>
        </a:p>
      </dsp:txBody>
      <dsp:txXfrm rot="-10800000">
        <a:off x="1702593" y="500626"/>
        <a:ext cx="4024311" cy="500626"/>
      </dsp:txXfrm>
    </dsp:sp>
    <dsp:sp modelId="{C6DDF9D4-7AA8-4277-ACD1-A3D4A01E8C69}">
      <dsp:nvSpPr>
        <dsp:cNvPr id="0" name=""/>
        <dsp:cNvSpPr/>
      </dsp:nvSpPr>
      <dsp:spPr>
        <a:xfrm rot="10800000">
          <a:off x="1238249" y="1001252"/>
          <a:ext cx="4952999" cy="500626"/>
        </a:xfrm>
        <a:prstGeom prst="trapezoid">
          <a:avLst>
            <a:gd name="adj" fmla="val 123670"/>
          </a:avLst>
        </a:prstGeom>
        <a:solidFill>
          <a:schemeClr val="accent5">
            <a:hueOff val="-1323423"/>
            <a:satOff val="-7108"/>
            <a:lumOff val="243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&lt;h3&gt;</a:t>
          </a:r>
          <a:endParaRPr lang="ru-RU" sz="3300" kern="1200" dirty="0"/>
        </a:p>
      </dsp:txBody>
      <dsp:txXfrm rot="-10800000">
        <a:off x="2105024" y="1001252"/>
        <a:ext cx="3219449" cy="500626"/>
      </dsp:txXfrm>
    </dsp:sp>
    <dsp:sp modelId="{C6CCBB91-72E0-4945-B97B-F11D9A4240EA}">
      <dsp:nvSpPr>
        <dsp:cNvPr id="0" name=""/>
        <dsp:cNvSpPr/>
      </dsp:nvSpPr>
      <dsp:spPr>
        <a:xfrm rot="10800000">
          <a:off x="1857374" y="1501878"/>
          <a:ext cx="3714749" cy="500626"/>
        </a:xfrm>
        <a:prstGeom prst="trapezoid">
          <a:avLst>
            <a:gd name="adj" fmla="val 123670"/>
          </a:avLst>
        </a:prstGeom>
        <a:solidFill>
          <a:schemeClr val="accent5">
            <a:hueOff val="-1985134"/>
            <a:satOff val="-10662"/>
            <a:lumOff val="3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&lt;h4&gt;</a:t>
          </a:r>
          <a:endParaRPr lang="ru-RU" sz="3300" kern="1200" dirty="0"/>
        </a:p>
      </dsp:txBody>
      <dsp:txXfrm rot="-10800000">
        <a:off x="2507455" y="1501878"/>
        <a:ext cx="2414587" cy="500626"/>
      </dsp:txXfrm>
    </dsp:sp>
    <dsp:sp modelId="{E71F782F-DF86-40C2-BA13-95E4EF066957}">
      <dsp:nvSpPr>
        <dsp:cNvPr id="0" name=""/>
        <dsp:cNvSpPr/>
      </dsp:nvSpPr>
      <dsp:spPr>
        <a:xfrm rot="10800000">
          <a:off x="2476499" y="2002504"/>
          <a:ext cx="2476499" cy="500626"/>
        </a:xfrm>
        <a:prstGeom prst="trapezoid">
          <a:avLst>
            <a:gd name="adj" fmla="val 123670"/>
          </a:avLst>
        </a:prstGeom>
        <a:solidFill>
          <a:schemeClr val="accent5">
            <a:hueOff val="-2646845"/>
            <a:satOff val="-14216"/>
            <a:lumOff val="48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&lt;h5&gt;</a:t>
          </a:r>
          <a:endParaRPr lang="ru-RU" sz="3300" kern="1200" dirty="0"/>
        </a:p>
      </dsp:txBody>
      <dsp:txXfrm rot="-10800000">
        <a:off x="2909887" y="2002504"/>
        <a:ext cx="1609724" cy="500626"/>
      </dsp:txXfrm>
    </dsp:sp>
    <dsp:sp modelId="{9593BFC9-FDC6-4786-837A-3B2E5960A7FC}">
      <dsp:nvSpPr>
        <dsp:cNvPr id="0" name=""/>
        <dsp:cNvSpPr/>
      </dsp:nvSpPr>
      <dsp:spPr>
        <a:xfrm rot="10800000">
          <a:off x="3095624" y="2503130"/>
          <a:ext cx="1238249" cy="500626"/>
        </a:xfrm>
        <a:prstGeom prst="trapezoid">
          <a:avLst>
            <a:gd name="adj" fmla="val 123670"/>
          </a:avLst>
        </a:prstGeom>
        <a:solidFill>
          <a:schemeClr val="accent5">
            <a:hueOff val="-3308557"/>
            <a:satOff val="-17770"/>
            <a:lumOff val="6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&lt;h6&gt;</a:t>
          </a:r>
          <a:endParaRPr lang="ru-RU" sz="3300" kern="1200" dirty="0"/>
        </a:p>
      </dsp:txBody>
      <dsp:txXfrm rot="-10800000">
        <a:off x="3095624" y="2503130"/>
        <a:ext cx="1238249" cy="500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89138-E817-4654-A672-327DF628B250}">
      <dsp:nvSpPr>
        <dsp:cNvPr id="0" name=""/>
        <dsp:cNvSpPr/>
      </dsp:nvSpPr>
      <dsp:spPr>
        <a:xfrm rot="16200000">
          <a:off x="21311" y="-17592"/>
          <a:ext cx="3541712" cy="3576897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863" bIns="0" numCol="1" spcCol="1270" anchor="t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div</a:t>
          </a:r>
          <a:endParaRPr lang="ru-RU" sz="33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Разрыв строки до и после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Разметка документа</a:t>
          </a:r>
          <a:endParaRPr lang="ru-RU" sz="2600" kern="1200" dirty="0"/>
        </a:p>
      </dsp:txBody>
      <dsp:txXfrm rot="5400000">
        <a:off x="3719" y="708342"/>
        <a:ext cx="3576897" cy="2125028"/>
      </dsp:txXfrm>
    </dsp:sp>
    <dsp:sp modelId="{FBF76F1E-4BFA-48CD-928B-7042EBC3B1AD}">
      <dsp:nvSpPr>
        <dsp:cNvPr id="0" name=""/>
        <dsp:cNvSpPr/>
      </dsp:nvSpPr>
      <dsp:spPr>
        <a:xfrm rot="16200000">
          <a:off x="3866476" y="-17592"/>
          <a:ext cx="3541712" cy="3576897"/>
        </a:xfrm>
        <a:prstGeom prst="flowChartManualOperation">
          <a:avLst/>
        </a:prstGeom>
        <a:solidFill>
          <a:schemeClr val="accent4">
            <a:hueOff val="-4725531"/>
            <a:satOff val="-7569"/>
            <a:lumOff val="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863" bIns="0" numCol="1" spcCol="1270" anchor="t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span</a:t>
          </a:r>
          <a:endParaRPr lang="ru-RU" sz="33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Блок текста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Специальное форматирование</a:t>
          </a:r>
          <a:endParaRPr lang="ru-RU" sz="2600" kern="1200" dirty="0"/>
        </a:p>
      </dsp:txBody>
      <dsp:txXfrm rot="5400000">
        <a:off x="3848884" y="708342"/>
        <a:ext cx="3576897" cy="2125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BC4C4-C6A9-46C8-8BCA-C96196C66995}">
      <dsp:nvSpPr>
        <dsp:cNvPr id="0" name=""/>
        <dsp:cNvSpPr/>
      </dsp:nvSpPr>
      <dsp:spPr>
        <a:xfrm>
          <a:off x="854138" y="1"/>
          <a:ext cx="2724391" cy="16346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Блочная</a:t>
          </a:r>
          <a:endParaRPr lang="ru-RU" sz="3000" kern="1200" dirty="0"/>
        </a:p>
      </dsp:txBody>
      <dsp:txXfrm>
        <a:off x="854138" y="1"/>
        <a:ext cx="2724391" cy="1634635"/>
      </dsp:txXfrm>
    </dsp:sp>
    <dsp:sp modelId="{F428091C-9D27-46D5-AAB8-854FD83D569D}">
      <dsp:nvSpPr>
        <dsp:cNvPr id="0" name=""/>
        <dsp:cNvSpPr/>
      </dsp:nvSpPr>
      <dsp:spPr>
        <a:xfrm>
          <a:off x="3850969" y="1"/>
          <a:ext cx="2724391" cy="16346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Табличная</a:t>
          </a:r>
          <a:endParaRPr lang="ru-RU" sz="3000" kern="1200" dirty="0"/>
        </a:p>
      </dsp:txBody>
      <dsp:txXfrm>
        <a:off x="3850969" y="1"/>
        <a:ext cx="2724391" cy="1634635"/>
      </dsp:txXfrm>
    </dsp:sp>
    <dsp:sp modelId="{78B35590-B7B2-442B-A822-CD75A73E8934}">
      <dsp:nvSpPr>
        <dsp:cNvPr id="0" name=""/>
        <dsp:cNvSpPr/>
      </dsp:nvSpPr>
      <dsp:spPr>
        <a:xfrm>
          <a:off x="2352554" y="1907075"/>
          <a:ext cx="2724391" cy="16346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Семантическая</a:t>
          </a:r>
          <a:endParaRPr lang="ru-RU" sz="3000" kern="1200" dirty="0"/>
        </a:p>
      </dsp:txBody>
      <dsp:txXfrm>
        <a:off x="2352554" y="1907075"/>
        <a:ext cx="2724391" cy="1634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8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94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173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69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346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8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23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18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10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5323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84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71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32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73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5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5EF7B-129B-499C-A689-FFDC63246526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B9CCD-A56A-488C-8AF8-CFC7E1E087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032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schools.com/tags/tag_kbd.asp" TargetMode="External"/><Relationship Id="rId2" Type="http://schemas.openxmlformats.org/officeDocument/2006/relationships/hyperlink" Target="http://www.w3schools.com/tags/tag_code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tags/tag_pre.asp" TargetMode="External"/><Relationship Id="rId5" Type="http://schemas.openxmlformats.org/officeDocument/2006/relationships/hyperlink" Target="http://www.w3schools.com/tags/tag_var.asp" TargetMode="External"/><Relationship Id="rId4" Type="http://schemas.openxmlformats.org/officeDocument/2006/relationships/hyperlink" Target="http://www.w3schools.com/tags/tag_samp.as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schools.com/tags/tag_address.asp" TargetMode="External"/><Relationship Id="rId7" Type="http://schemas.openxmlformats.org/officeDocument/2006/relationships/hyperlink" Target="http://www.w3schools.com/tags/tag_dfn.asp" TargetMode="External"/><Relationship Id="rId2" Type="http://schemas.openxmlformats.org/officeDocument/2006/relationships/hyperlink" Target="http://www.w3schools.com/tags/tag_abbr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tags/tag_cite.asp" TargetMode="External"/><Relationship Id="rId5" Type="http://schemas.openxmlformats.org/officeDocument/2006/relationships/hyperlink" Target="http://www.w3schools.com/tags/tag_q.asp" TargetMode="External"/><Relationship Id="rId4" Type="http://schemas.openxmlformats.org/officeDocument/2006/relationships/hyperlink" Target="http://www.w3schools.com/tags/tag_blockquote.asp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2community.com/online-marketin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3schools.com/tags/tag_header.asp" TargetMode="External"/><Relationship Id="rId3" Type="http://schemas.openxmlformats.org/officeDocument/2006/relationships/hyperlink" Target="http://www.w3schools.com/tags/tag_aside.asp" TargetMode="External"/><Relationship Id="rId7" Type="http://schemas.openxmlformats.org/officeDocument/2006/relationships/hyperlink" Target="http://www.w3schools.com/tags/tag_footer.asp" TargetMode="External"/><Relationship Id="rId12" Type="http://schemas.openxmlformats.org/officeDocument/2006/relationships/hyperlink" Target="http://www.w3schools.com/tags/tag_time.asp" TargetMode="External"/><Relationship Id="rId2" Type="http://schemas.openxmlformats.org/officeDocument/2006/relationships/hyperlink" Target="http://www.w3schools.com/tags/tag_article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tags/tag_figure.asp" TargetMode="External"/><Relationship Id="rId11" Type="http://schemas.openxmlformats.org/officeDocument/2006/relationships/hyperlink" Target="http://www.w3schools.com/tags/tag_summary.asp" TargetMode="External"/><Relationship Id="rId5" Type="http://schemas.openxmlformats.org/officeDocument/2006/relationships/hyperlink" Target="http://www.w3schools.com/tags/tag_figcaption.asp" TargetMode="External"/><Relationship Id="rId10" Type="http://schemas.openxmlformats.org/officeDocument/2006/relationships/hyperlink" Target="http://www.w3schools.com/tags/tag_section.asp" TargetMode="External"/><Relationship Id="rId4" Type="http://schemas.openxmlformats.org/officeDocument/2006/relationships/hyperlink" Target="http://www.w3schools.com/tags/tag_details.asp" TargetMode="External"/><Relationship Id="rId9" Type="http://schemas.openxmlformats.org/officeDocument/2006/relationships/hyperlink" Target="http://www.w3schools.com/tags/tag_nav.asp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Введение в технологии </a:t>
            </a:r>
            <a:r>
              <a:rPr lang="en-US" dirty="0"/>
              <a:t>W3C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ru-RU" dirty="0" smtClean="0"/>
              <a:t>Лекция 2. </a:t>
            </a:r>
            <a:r>
              <a:rPr lang="en-US" dirty="0" smtClean="0"/>
              <a:t>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297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604163"/>
              </p:ext>
            </p:extLst>
          </p:nvPr>
        </p:nvGraphicFramePr>
        <p:xfrm>
          <a:off x="856058" y="2509768"/>
          <a:ext cx="7510702" cy="239827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755351"/>
                <a:gridCol w="3755351"/>
              </a:tblGrid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HTML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1991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HTML+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1993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HTML 2.0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1995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HTML 3.2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1997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HTML 4.01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1999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XHTML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2000</a:t>
                      </a:r>
                      <a:endParaRPr lang="ru-RU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342611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HTML5</a:t>
                      </a:r>
                      <a:endParaRPr lang="en-US" sz="14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2012</a:t>
                      </a:r>
                      <a:endParaRPr lang="ru-RU" sz="14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93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Теги и элементы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ru-RU" dirty="0" smtClean="0"/>
              <a:t>Имя тега</a:t>
            </a:r>
            <a:r>
              <a:rPr lang="en-US" dirty="0" smtClean="0"/>
              <a:t>&gt; </a:t>
            </a:r>
            <a:r>
              <a:rPr lang="ru-RU" dirty="0" smtClean="0"/>
              <a:t>Контент </a:t>
            </a:r>
            <a:r>
              <a:rPr lang="en-US" dirty="0" smtClean="0"/>
              <a:t>&lt;/</a:t>
            </a:r>
            <a:r>
              <a:rPr lang="ru-RU" dirty="0" smtClean="0"/>
              <a:t>Имя тега</a:t>
            </a:r>
            <a:r>
              <a:rPr lang="en-US" dirty="0" smtClean="0"/>
              <a:t>&gt; = </a:t>
            </a:r>
            <a:r>
              <a:rPr lang="ru-RU" dirty="0" smtClean="0"/>
              <a:t>Элемент</a:t>
            </a:r>
            <a:endParaRPr lang="en-US" dirty="0" smtClean="0"/>
          </a:p>
          <a:p>
            <a:r>
              <a:rPr lang="en-US" dirty="0" smtClean="0"/>
              <a:t>&lt;html&gt;</a:t>
            </a:r>
          </a:p>
          <a:p>
            <a:r>
              <a:rPr lang="en-US" dirty="0" smtClean="0"/>
              <a:t>&lt;body&gt;</a:t>
            </a:r>
          </a:p>
          <a:p>
            <a:r>
              <a:rPr lang="en-US" dirty="0" smtClean="0"/>
              <a:t>&lt;head&gt;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0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&lt;!DOCTYPE</a:t>
            </a:r>
            <a:r>
              <a:rPr lang="en-US" dirty="0" smtClean="0"/>
              <a:t>&gt;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HTML 5</a:t>
            </a:r>
          </a:p>
          <a:p>
            <a:pPr lvl="1"/>
            <a:r>
              <a:rPr lang="en-US" dirty="0"/>
              <a:t>&lt;!DOCTYPE html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HTML 4.01</a:t>
            </a:r>
          </a:p>
          <a:p>
            <a:pPr lvl="1"/>
            <a:r>
              <a:rPr lang="en-US" dirty="0"/>
              <a:t>&lt;!DOCTYPE HTML PUBLIC "-//W3C//DTD HTML 4.01 Transitional//EN"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"http://www.w3.org/TR/html4/loose.dtd</a:t>
            </a:r>
            <a:r>
              <a:rPr lang="en-US" dirty="0" smtClean="0"/>
              <a:t>"&gt;</a:t>
            </a:r>
          </a:p>
          <a:p>
            <a:r>
              <a:rPr lang="en-US" dirty="0" smtClean="0"/>
              <a:t>XHTML 1.0</a:t>
            </a:r>
          </a:p>
          <a:p>
            <a:pPr lvl="1"/>
            <a:r>
              <a:rPr lang="en-US" dirty="0"/>
              <a:t>&lt;!DOCTYPE html PUBLIC "-//W3C//DTD XHTML 1.0 Transitional//EN"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"http://www.w3.org/TR/xhtml1/DTD/xhtml1-transitional.dtd"&gt;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664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 </a:t>
            </a:r>
            <a:r>
              <a:rPr lang="en-US" dirty="0" smtClean="0"/>
              <a:t>HTML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Должен начинаться с декларирования  типа </a:t>
            </a:r>
            <a:r>
              <a:rPr lang="en-US" b="1" dirty="0"/>
              <a:t>&lt;!DOCTYPE html</a:t>
            </a:r>
            <a:r>
              <a:rPr lang="en-US" b="1" dirty="0" smtClean="0"/>
              <a:t>&gt;</a:t>
            </a:r>
            <a:endParaRPr lang="ru-RU" b="1" dirty="0" smtClean="0"/>
          </a:p>
          <a:p>
            <a:r>
              <a:rPr lang="ru-RU" dirty="0" smtClean="0"/>
              <a:t>Документ заключается в теги </a:t>
            </a:r>
            <a:r>
              <a:rPr lang="en-US" dirty="0" smtClean="0"/>
              <a:t>&lt;html&gt; &lt;/html&gt;</a:t>
            </a:r>
          </a:p>
          <a:p>
            <a:r>
              <a:rPr lang="ru-RU" dirty="0" smtClean="0"/>
              <a:t>Отображаемая часть документа заключается в теги </a:t>
            </a:r>
            <a:r>
              <a:rPr lang="en-US" dirty="0" smtClean="0"/>
              <a:t>&lt;body&gt;&lt;/body&gt;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92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страницы </a:t>
            </a:r>
            <a:r>
              <a:rPr lang="en-US" dirty="0" smtClean="0"/>
              <a:t>html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&lt;html&gt;</a:t>
            </a:r>
          </a:p>
          <a:p>
            <a:pPr lvl="1"/>
            <a:r>
              <a:rPr lang="en-US" dirty="0" smtClean="0"/>
              <a:t>&lt;head&gt;</a:t>
            </a:r>
          </a:p>
          <a:p>
            <a:pPr lvl="1"/>
            <a:r>
              <a:rPr lang="en-US" dirty="0" smtClean="0"/>
              <a:t>&lt;/head&gt;</a:t>
            </a:r>
          </a:p>
          <a:p>
            <a:pPr lvl="1"/>
            <a:r>
              <a:rPr lang="en-US" dirty="0" smtClean="0"/>
              <a:t>&lt;body&gt;</a:t>
            </a:r>
          </a:p>
          <a:p>
            <a:pPr lvl="1"/>
            <a:r>
              <a:rPr lang="en-US" dirty="0" smtClean="0"/>
              <a:t>&lt;/body&gt;</a:t>
            </a:r>
          </a:p>
          <a:p>
            <a:r>
              <a:rPr lang="en-US" dirty="0" smtClean="0"/>
              <a:t>&lt;/html&gt;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34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ru-RU" dirty="0" smtClean="0"/>
              <a:t>Заголовки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117147"/>
              </p:ext>
            </p:extLst>
          </p:nvPr>
        </p:nvGraphicFramePr>
        <p:xfrm>
          <a:off x="856060" y="2544365"/>
          <a:ext cx="7429499" cy="300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68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Элементы разметки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&lt;p&gt; - </a:t>
            </a:r>
            <a:r>
              <a:rPr lang="ru-RU" dirty="0" smtClean="0"/>
              <a:t>параграф</a:t>
            </a:r>
          </a:p>
          <a:p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=“link” &gt; - </a:t>
            </a:r>
            <a:r>
              <a:rPr lang="ru-RU" dirty="0" smtClean="0"/>
              <a:t>ссылка </a:t>
            </a:r>
            <a:r>
              <a:rPr lang="en-US" dirty="0" err="1" smtClean="0"/>
              <a:t>href</a:t>
            </a:r>
            <a:r>
              <a:rPr lang="en-US" dirty="0" smtClean="0"/>
              <a:t> – </a:t>
            </a:r>
            <a:r>
              <a:rPr lang="ru-RU" dirty="0" smtClean="0"/>
              <a:t>адрес ссылки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=“img1.jpg” alt=“image 1” width =200px height=300px/&gt;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rc</a:t>
            </a:r>
            <a:r>
              <a:rPr lang="en-US" dirty="0" smtClean="0"/>
              <a:t> – </a:t>
            </a:r>
            <a:r>
              <a:rPr lang="ru-RU" dirty="0" smtClean="0"/>
              <a:t>путь к файлу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lt – </a:t>
            </a:r>
            <a:r>
              <a:rPr lang="ru-RU" dirty="0" smtClean="0"/>
              <a:t>замещающий текст</a:t>
            </a:r>
          </a:p>
          <a:p>
            <a:pPr lvl="1"/>
            <a:r>
              <a:rPr lang="en-US" dirty="0" smtClean="0"/>
              <a:t>width – </a:t>
            </a:r>
            <a:r>
              <a:rPr lang="ru-RU" dirty="0" smtClean="0"/>
              <a:t>ширина отображения</a:t>
            </a:r>
          </a:p>
          <a:p>
            <a:pPr lvl="1"/>
            <a:r>
              <a:rPr lang="en-US" dirty="0" smtClean="0"/>
              <a:t>height – </a:t>
            </a:r>
            <a:r>
              <a:rPr lang="ru-RU" dirty="0" smtClean="0"/>
              <a:t>высота изображения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br</a:t>
            </a:r>
            <a:r>
              <a:rPr lang="en-US" dirty="0" smtClean="0"/>
              <a:t>&gt; -</a:t>
            </a:r>
            <a:r>
              <a:rPr lang="ru-RU" dirty="0" smtClean="0"/>
              <a:t> пустой элемент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501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&lt;head&gt;&lt;/head&gt;</a:t>
            </a:r>
          </a:p>
          <a:p>
            <a:r>
              <a:rPr lang="en-US" dirty="0" smtClean="0"/>
              <a:t>&lt;title&gt; - </a:t>
            </a:r>
            <a:r>
              <a:rPr lang="ru-RU" dirty="0" smtClean="0"/>
              <a:t>заголовок документа</a:t>
            </a:r>
          </a:p>
          <a:p>
            <a:r>
              <a:rPr lang="en-US" dirty="0" smtClean="0"/>
              <a:t>&lt;meta&gt; - </a:t>
            </a:r>
            <a:r>
              <a:rPr lang="ru-RU" dirty="0" smtClean="0"/>
              <a:t>метаданные (кодировка)</a:t>
            </a:r>
          </a:p>
          <a:p>
            <a:r>
              <a:rPr lang="en-US" dirty="0" smtClean="0"/>
              <a:t>&lt;style&gt; - </a:t>
            </a:r>
            <a:r>
              <a:rPr lang="ru-RU" dirty="0" smtClean="0"/>
              <a:t>встроенное определение стиля</a:t>
            </a:r>
            <a:endParaRPr lang="en-US" dirty="0" smtClean="0"/>
          </a:p>
          <a:p>
            <a:r>
              <a:rPr lang="en-US" dirty="0" smtClean="0"/>
              <a:t>&lt;link&gt; - </a:t>
            </a:r>
            <a:r>
              <a:rPr lang="ru-RU" dirty="0" smtClean="0"/>
              <a:t>ссылка на внешнюю таблицу стилей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871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Форматирование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060" y="2073403"/>
            <a:ext cx="7429499" cy="431520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&lt;b&gt; - </a:t>
            </a:r>
            <a:r>
              <a:rPr lang="ru-RU" dirty="0" smtClean="0"/>
              <a:t>полужирный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i</a:t>
            </a:r>
            <a:r>
              <a:rPr lang="en-US" dirty="0" smtClean="0"/>
              <a:t>&gt; - </a:t>
            </a:r>
            <a:r>
              <a:rPr lang="ru-RU" dirty="0" smtClean="0"/>
              <a:t>курсив</a:t>
            </a:r>
          </a:p>
          <a:p>
            <a:r>
              <a:rPr lang="en-US" dirty="0" smtClean="0"/>
              <a:t>&lt;strong&gt; - </a:t>
            </a:r>
            <a:r>
              <a:rPr lang="ru-RU" dirty="0" smtClean="0"/>
              <a:t>важный текст (полужирный)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em</a:t>
            </a:r>
            <a:r>
              <a:rPr lang="en-US" dirty="0" smtClean="0"/>
              <a:t>&gt; - </a:t>
            </a:r>
            <a:r>
              <a:rPr lang="ru-RU" dirty="0" smtClean="0"/>
              <a:t>выделить текст (курсив)</a:t>
            </a:r>
          </a:p>
          <a:p>
            <a:r>
              <a:rPr lang="en-US" dirty="0" smtClean="0"/>
              <a:t>&lt;small&gt; - </a:t>
            </a:r>
            <a:r>
              <a:rPr lang="ru-RU" dirty="0" smtClean="0"/>
              <a:t>меньше основного текста</a:t>
            </a:r>
          </a:p>
          <a:p>
            <a:r>
              <a:rPr lang="en-US" dirty="0" smtClean="0"/>
              <a:t>&lt;sub&gt; - </a:t>
            </a:r>
            <a:r>
              <a:rPr lang="ru-RU" dirty="0" smtClean="0"/>
              <a:t>подстрочный текст</a:t>
            </a:r>
          </a:p>
          <a:p>
            <a:r>
              <a:rPr lang="en-US" dirty="0" smtClean="0"/>
              <a:t>&lt;sup&gt; - </a:t>
            </a:r>
            <a:r>
              <a:rPr lang="ru-RU" dirty="0" smtClean="0"/>
              <a:t>надстрочный текст</a:t>
            </a:r>
          </a:p>
          <a:p>
            <a:r>
              <a:rPr lang="en-US" dirty="0" smtClean="0"/>
              <a:t>&lt;ins&gt; -</a:t>
            </a:r>
            <a:r>
              <a:rPr lang="ru-RU" dirty="0"/>
              <a:t> </a:t>
            </a:r>
            <a:r>
              <a:rPr lang="ru-RU" dirty="0" smtClean="0"/>
              <a:t>вставленный текст</a:t>
            </a:r>
          </a:p>
          <a:p>
            <a:r>
              <a:rPr lang="en-US" dirty="0" smtClean="0"/>
              <a:t>&lt;del&gt; - </a:t>
            </a:r>
            <a:r>
              <a:rPr lang="ru-RU" dirty="0" smtClean="0"/>
              <a:t>удаленный текст</a:t>
            </a:r>
          </a:p>
          <a:p>
            <a:r>
              <a:rPr lang="en-US" dirty="0" smtClean="0"/>
              <a:t>&lt;mark&gt; - </a:t>
            </a:r>
            <a:r>
              <a:rPr lang="ru-RU" dirty="0" smtClean="0"/>
              <a:t>подсвеченный текст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799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Форматирование текста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858122"/>
              </p:ext>
            </p:extLst>
          </p:nvPr>
        </p:nvGraphicFramePr>
        <p:xfrm>
          <a:off x="960120" y="2430067"/>
          <a:ext cx="7135368" cy="29953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86045"/>
                <a:gridCol w="5749323"/>
              </a:tblGrid>
              <a:tr h="599075"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  <a:hlinkClick r:id="rId2"/>
                        </a:rPr>
                        <a:t>&lt;code&gt;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  <a:latin typeface="+mn-lt"/>
                        </a:rPr>
                        <a:t>Код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599075"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  <a:hlinkClick r:id="rId3"/>
                        </a:rPr>
                        <a:t>&lt;</a:t>
                      </a:r>
                      <a:r>
                        <a:rPr lang="en-US" sz="2200" dirty="0" err="1">
                          <a:effectLst/>
                          <a:hlinkClick r:id="rId3"/>
                        </a:rPr>
                        <a:t>kbd</a:t>
                      </a:r>
                      <a:r>
                        <a:rPr lang="en-US" sz="2200" dirty="0">
                          <a:effectLst/>
                          <a:hlinkClick r:id="rId3"/>
                        </a:rPr>
                        <a:t>&gt;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Клавиатурный</a:t>
                      </a:r>
                      <a:r>
                        <a:rPr lang="ru-RU" sz="2200" baseline="0" dirty="0" smtClean="0">
                          <a:effectLst/>
                        </a:rPr>
                        <a:t> ввод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599075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4"/>
                        </a:rPr>
                        <a:t>&lt;samp&gt;</a:t>
                      </a:r>
                      <a:endParaRPr lang="en-US" sz="220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Пример</a:t>
                      </a:r>
                      <a:r>
                        <a:rPr lang="ru-RU" sz="2200" baseline="0" dirty="0" smtClean="0">
                          <a:effectLst/>
                        </a:rPr>
                        <a:t> кода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599075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5"/>
                        </a:rPr>
                        <a:t>&lt;var&gt;</a:t>
                      </a:r>
                      <a:endParaRPr lang="en-US" sz="220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Определение</a:t>
                      </a:r>
                      <a:r>
                        <a:rPr lang="ru-RU" sz="2200" baseline="0" dirty="0" smtClean="0">
                          <a:effectLst/>
                        </a:rPr>
                        <a:t> переменной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  <a:tr h="599075"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  <a:hlinkClick r:id="rId6"/>
                        </a:rPr>
                        <a:t>&lt;pre&gt;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  <a:latin typeface="+mn-lt"/>
                        </a:rPr>
                        <a:t>Как</a:t>
                      </a:r>
                      <a:r>
                        <a:rPr lang="ru-RU" sz="2200" baseline="0" dirty="0" smtClean="0">
                          <a:effectLst/>
                          <a:latin typeface="+mn-lt"/>
                        </a:rPr>
                        <a:t> есть – ручное форматирование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5719" marR="35719" marT="50006" marB="5000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29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Цитирование и определения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795235"/>
              </p:ext>
            </p:extLst>
          </p:nvPr>
        </p:nvGraphicFramePr>
        <p:xfrm>
          <a:off x="856058" y="2311146"/>
          <a:ext cx="7429501" cy="34822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84678"/>
                <a:gridCol w="5444823"/>
              </a:tblGrid>
              <a:tr h="658084"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  <a:hlinkClick r:id="rId2"/>
                        </a:rPr>
                        <a:t>&lt;</a:t>
                      </a:r>
                      <a:r>
                        <a:rPr lang="en-US" sz="2200" dirty="0" err="1">
                          <a:effectLst/>
                          <a:hlinkClick r:id="rId2"/>
                        </a:rPr>
                        <a:t>abbr</a:t>
                      </a:r>
                      <a:r>
                        <a:rPr lang="en-US" sz="2200" dirty="0">
                          <a:effectLst/>
                          <a:hlinkClick r:id="rId2"/>
                        </a:rPr>
                        <a:t>&gt;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Аббревиатура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  <a:tr h="658084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3"/>
                        </a:rPr>
                        <a:t>&lt;address&gt;</a:t>
                      </a:r>
                      <a:endParaRPr lang="en-US" sz="2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Адрес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  <a:tr h="658084"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  <a:hlinkClick r:id="rId4"/>
                        </a:rPr>
                        <a:t>&lt;</a:t>
                      </a:r>
                      <a:r>
                        <a:rPr lang="en-US" sz="2200" dirty="0" err="1">
                          <a:effectLst/>
                          <a:hlinkClick r:id="rId4"/>
                        </a:rPr>
                        <a:t>blockquote</a:t>
                      </a:r>
                      <a:r>
                        <a:rPr lang="en-US" sz="2200" dirty="0">
                          <a:effectLst/>
                          <a:hlinkClick r:id="rId4"/>
                        </a:rPr>
                        <a:t>&gt;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  <a:latin typeface="verdana" panose="020B0604030504040204" pitchFamily="34" charset="0"/>
                        </a:rPr>
                        <a:t>Цитирование</a:t>
                      </a:r>
                      <a:r>
                        <a:rPr lang="ru-RU" sz="2200" baseline="0" dirty="0" smtClean="0">
                          <a:effectLst/>
                          <a:latin typeface="verdana" panose="020B0604030504040204" pitchFamily="34" charset="0"/>
                        </a:rPr>
                        <a:t> блока текста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  <a:tr h="658084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5"/>
                        </a:rPr>
                        <a:t>&lt;q&gt;</a:t>
                      </a:r>
                      <a:endParaRPr lang="en-US" sz="2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</a:rPr>
                        <a:t>Цитата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  <a:tr h="393379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6"/>
                        </a:rPr>
                        <a:t>&lt;cite&gt;</a:t>
                      </a:r>
                      <a:endParaRPr lang="en-US" sz="2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  <a:latin typeface="+mn-lt"/>
                        </a:rPr>
                        <a:t>Цитирование</a:t>
                      </a:r>
                      <a:r>
                        <a:rPr lang="ru-RU" sz="2200" baseline="0" dirty="0" smtClean="0">
                          <a:effectLst/>
                          <a:latin typeface="+mn-lt"/>
                        </a:rPr>
                        <a:t> источника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  <a:tr h="393379"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  <a:hlinkClick r:id="rId7"/>
                        </a:rPr>
                        <a:t>&lt;dfn&gt;</a:t>
                      </a:r>
                      <a:endParaRPr lang="en-US" sz="2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200" dirty="0" smtClean="0">
                          <a:effectLst/>
                          <a:latin typeface="+mn-lt"/>
                        </a:rPr>
                        <a:t>Определение</a:t>
                      </a:r>
                      <a:endParaRPr lang="en-US" sz="2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019" marR="32019" marT="44827" marB="4482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88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&lt;!-- -</a:t>
            </a:r>
            <a:r>
              <a:rPr lang="ru-RU" dirty="0"/>
              <a:t> </a:t>
            </a:r>
            <a:r>
              <a:rPr lang="ru-RU" dirty="0" smtClean="0"/>
              <a:t>начало комментария</a:t>
            </a:r>
          </a:p>
          <a:p>
            <a:r>
              <a:rPr lang="ru-RU" dirty="0" smtClean="0"/>
              <a:t>--</a:t>
            </a:r>
            <a:r>
              <a:rPr lang="en-US" dirty="0" smtClean="0"/>
              <a:t>&gt; - </a:t>
            </a:r>
            <a:r>
              <a:rPr lang="ru-RU" dirty="0" smtClean="0"/>
              <a:t>конец комментария</a:t>
            </a:r>
          </a:p>
          <a:p>
            <a:r>
              <a:rPr lang="ru-RU" dirty="0" smtClean="0"/>
              <a:t>Не обрабатываются браузером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81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Атрибуты </a:t>
            </a:r>
            <a:r>
              <a:rPr lang="en-US" dirty="0" smtClean="0"/>
              <a:t>HTML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Элементы </a:t>
            </a:r>
            <a:r>
              <a:rPr lang="en-US" dirty="0" smtClean="0"/>
              <a:t>HTML </a:t>
            </a:r>
            <a:r>
              <a:rPr lang="ru-RU" dirty="0" smtClean="0"/>
              <a:t>могут включать атрибуты</a:t>
            </a:r>
          </a:p>
          <a:p>
            <a:r>
              <a:rPr lang="ru-RU" dirty="0" smtClean="0"/>
              <a:t>Дополнительная информация</a:t>
            </a:r>
          </a:p>
          <a:p>
            <a:r>
              <a:rPr lang="ru-RU" dirty="0" smtClean="0"/>
              <a:t>Объявляются только в начальном теге</a:t>
            </a:r>
          </a:p>
          <a:p>
            <a:r>
              <a:rPr lang="ru-RU" dirty="0" smtClean="0"/>
              <a:t>Пара ключ-значение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850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атрибуты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719963"/>
              </p:ext>
            </p:extLst>
          </p:nvPr>
        </p:nvGraphicFramePr>
        <p:xfrm>
          <a:off x="855663" y="2249488"/>
          <a:ext cx="7429500" cy="3708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76500"/>
                <a:gridCol w="2476500"/>
                <a:gridCol w="2476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Lang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html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Язык</a:t>
                      </a:r>
                      <a:r>
                        <a:rPr lang="ru-RU" baseline="0" dirty="0" smtClean="0"/>
                        <a:t> документа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title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Заголовок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href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Ссылка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width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Ширина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height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Замещающий</a:t>
                      </a:r>
                      <a:r>
                        <a:rPr lang="ru-RU" baseline="0" dirty="0" smtClean="0"/>
                        <a:t> текст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Идентификатор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style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Стиль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disabled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Отображение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228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Семантические элементы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146" y="1616805"/>
            <a:ext cx="6357429" cy="46917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9146" y="6308588"/>
            <a:ext cx="5616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http://www.business2community.com/online-marketing/</a:t>
            </a:r>
            <a:endParaRPr lang="en-US" dirty="0" smtClean="0"/>
          </a:p>
          <a:p>
            <a:r>
              <a:rPr lang="en-US" dirty="0" smtClean="0"/>
              <a:t>html5-and-seo-new-strategies-for-optimizing-code-069885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838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Семантические элементы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841790"/>
              </p:ext>
            </p:extLst>
          </p:nvPr>
        </p:nvGraphicFramePr>
        <p:xfrm>
          <a:off x="694944" y="1865374"/>
          <a:ext cx="7424928" cy="439862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02080"/>
                <a:gridCol w="6022848"/>
              </a:tblGrid>
              <a:tr h="246961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  <a:hlinkClick r:id="rId2"/>
                        </a:rPr>
                        <a:t>&lt;article&gt;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verdana" panose="020B0604030504040204" pitchFamily="34" charset="0"/>
                        </a:rPr>
                        <a:t>Основной</a:t>
                      </a:r>
                      <a:r>
                        <a:rPr lang="ru-RU" sz="1800" baseline="0" dirty="0" smtClean="0">
                          <a:effectLst/>
                          <a:latin typeface="verdana" panose="020B0604030504040204" pitchFamily="34" charset="0"/>
                        </a:rPr>
                        <a:t> текст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3"/>
                        </a:rPr>
                        <a:t>&lt;aside&gt;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Блок</a:t>
                      </a:r>
                      <a:r>
                        <a:rPr lang="ru-RU" sz="1800" baseline="0" dirty="0" smtClean="0">
                          <a:effectLst/>
                          <a:latin typeface="+mn-lt"/>
                        </a:rPr>
                        <a:t> вне основного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  <a:hlinkClick r:id="rId4"/>
                        </a:rPr>
                        <a:t>&lt;details&gt;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</a:rPr>
                        <a:t>Блок</a:t>
                      </a:r>
                      <a:r>
                        <a:rPr lang="ru-RU" sz="1800" baseline="0" dirty="0" smtClean="0">
                          <a:effectLst/>
                        </a:rPr>
                        <a:t>, отображаемый по желанию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  <a:hlinkClick r:id="rId5"/>
                        </a:rPr>
                        <a:t>&lt;</a:t>
                      </a:r>
                      <a:r>
                        <a:rPr lang="en-US" sz="1800" dirty="0" err="1">
                          <a:effectLst/>
                          <a:hlinkClick r:id="rId5"/>
                        </a:rPr>
                        <a:t>figcaption</a:t>
                      </a:r>
                      <a:r>
                        <a:rPr lang="en-US" sz="1800" dirty="0">
                          <a:effectLst/>
                          <a:hlinkClick r:id="rId5"/>
                        </a:rPr>
                        <a:t>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Заголовок</a:t>
                      </a:r>
                      <a:r>
                        <a:rPr lang="ru-RU" sz="1800" baseline="0" dirty="0" smtClean="0">
                          <a:effectLst/>
                          <a:latin typeface="+mn-lt"/>
                        </a:rPr>
                        <a:t> для </a:t>
                      </a:r>
                      <a:r>
                        <a:rPr lang="en-US" sz="1800" baseline="0" dirty="0" smtClean="0">
                          <a:effectLst/>
                          <a:latin typeface="+mn-lt"/>
                        </a:rPr>
                        <a:t>&lt;figure&gt;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579320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6"/>
                        </a:rPr>
                        <a:t>&lt;figure&gt;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Изображения,</a:t>
                      </a:r>
                      <a:r>
                        <a:rPr lang="ru-RU" sz="1800" baseline="0" dirty="0" smtClean="0">
                          <a:effectLst/>
                          <a:latin typeface="+mn-lt"/>
                        </a:rPr>
                        <a:t> диаграммы, фото…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7"/>
                        </a:rPr>
                        <a:t>&lt;footer&gt;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</a:rPr>
                        <a:t>Подвал</a:t>
                      </a:r>
                      <a:r>
                        <a:rPr lang="ru-RU" sz="1800" baseline="0" dirty="0" smtClean="0">
                          <a:effectLst/>
                        </a:rPr>
                        <a:t> раздела или документа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8"/>
                        </a:rPr>
                        <a:t>&lt;header&gt;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</a:rPr>
                        <a:t>Заголовок раздела или документа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246961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  <a:hlinkClick r:id="rId9"/>
                        </a:rPr>
                        <a:t>&lt;</a:t>
                      </a:r>
                      <a:r>
                        <a:rPr lang="en-US" sz="1800" dirty="0" err="1">
                          <a:effectLst/>
                          <a:hlinkClick r:id="rId9"/>
                        </a:rPr>
                        <a:t>nav</a:t>
                      </a:r>
                      <a:r>
                        <a:rPr lang="en-US" sz="1800" dirty="0">
                          <a:effectLst/>
                          <a:hlinkClick r:id="rId9"/>
                        </a:rPr>
                        <a:t>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Группа</a:t>
                      </a:r>
                      <a:r>
                        <a:rPr lang="ru-RU" sz="1800" baseline="0" dirty="0" smtClean="0">
                          <a:effectLst/>
                          <a:latin typeface="+mn-lt"/>
                        </a:rPr>
                        <a:t> ссылок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24696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10"/>
                        </a:rPr>
                        <a:t>&lt;section&gt;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Раздел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41314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11"/>
                        </a:rPr>
                        <a:t>&lt;summary&gt;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</a:rPr>
                        <a:t>Видимый</a:t>
                      </a:r>
                      <a:r>
                        <a:rPr lang="ru-RU" sz="1800" baseline="0" dirty="0" smtClean="0">
                          <a:effectLst/>
                        </a:rPr>
                        <a:t> заголовок для </a:t>
                      </a:r>
                      <a:r>
                        <a:rPr lang="en-US" sz="1800" baseline="0" dirty="0" smtClean="0">
                          <a:effectLst/>
                        </a:rPr>
                        <a:t>&lt;</a:t>
                      </a:r>
                      <a:r>
                        <a:rPr lang="en-US" sz="1800" dirty="0" smtClean="0">
                          <a:effectLst/>
                          <a:hlinkClick r:id="rId4"/>
                        </a:rPr>
                        <a:t>details</a:t>
                      </a:r>
                      <a:r>
                        <a:rPr lang="en-US" sz="1800" dirty="0" smtClean="0">
                          <a:effectLst/>
                        </a:rPr>
                        <a:t>&gt;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  <a:tr h="24696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  <a:hlinkClick r:id="rId12"/>
                        </a:rPr>
                        <a:t>&lt;time&gt;</a:t>
                      </a:r>
                      <a:endParaRPr lang="en-US" sz="18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 smtClean="0">
                          <a:effectLst/>
                          <a:latin typeface="+mn-lt"/>
                        </a:rPr>
                        <a:t>Дата/время</a:t>
                      </a:r>
                      <a:endParaRPr lang="en-US" sz="18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712" marR="21712" marT="30397" marB="3039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14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Изображения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&gt;</a:t>
            </a:r>
          </a:p>
          <a:p>
            <a:r>
              <a:rPr lang="en-US" dirty="0" err="1" smtClean="0"/>
              <a:t>src</a:t>
            </a:r>
            <a:r>
              <a:rPr lang="en-US" dirty="0" smtClean="0"/>
              <a:t> – </a:t>
            </a:r>
            <a:r>
              <a:rPr lang="en-US" dirty="0" err="1" smtClean="0"/>
              <a:t>url</a:t>
            </a:r>
            <a:r>
              <a:rPr lang="en-US" dirty="0" smtClean="0"/>
              <a:t> </a:t>
            </a:r>
            <a:r>
              <a:rPr lang="ru-RU" dirty="0" smtClean="0"/>
              <a:t>источника</a:t>
            </a:r>
          </a:p>
          <a:p>
            <a:r>
              <a:rPr lang="en-US" dirty="0" smtClean="0"/>
              <a:t>alt – </a:t>
            </a:r>
            <a:r>
              <a:rPr lang="ru-RU" dirty="0" smtClean="0"/>
              <a:t>замещающий текст</a:t>
            </a:r>
          </a:p>
          <a:p>
            <a:r>
              <a:rPr lang="ru-RU" dirty="0" smtClean="0"/>
              <a:t>Размеры – </a:t>
            </a:r>
            <a:r>
              <a:rPr lang="en-US" dirty="0" smtClean="0"/>
              <a:t>width + height </a:t>
            </a:r>
            <a:r>
              <a:rPr lang="ru-RU" dirty="0" smtClean="0"/>
              <a:t>/ </a:t>
            </a:r>
            <a:r>
              <a:rPr lang="en-US" dirty="0" smtClean="0"/>
              <a:t>style</a:t>
            </a:r>
          </a:p>
          <a:p>
            <a:r>
              <a:rPr lang="en-US" dirty="0" smtClean="0"/>
              <a:t>&lt;map&gt;</a:t>
            </a:r>
          </a:p>
          <a:p>
            <a:pPr lvl="1"/>
            <a:r>
              <a:rPr lang="en-US" dirty="0" smtClean="0"/>
              <a:t>&lt;area&gt;</a:t>
            </a:r>
          </a:p>
          <a:p>
            <a:pPr lvl="1"/>
            <a:r>
              <a:rPr lang="en-US" dirty="0" smtClean="0"/>
              <a:t>shape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521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&lt;table&gt;</a:t>
            </a:r>
          </a:p>
          <a:p>
            <a:pPr lvl="1"/>
            <a:r>
              <a:rPr lang="en-US" dirty="0" smtClean="0"/>
              <a:t>&lt;caption&gt;&lt;/caption&gt;</a:t>
            </a:r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th</a:t>
            </a:r>
            <a:r>
              <a:rPr lang="en-US" dirty="0" smtClean="0"/>
              <a:t>&gt;&lt;/</a:t>
            </a:r>
            <a:r>
              <a:rPr lang="en-US" dirty="0" err="1" smtClean="0"/>
              <a:t>th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&lt;td&gt;&lt;/td&gt;</a:t>
            </a:r>
          </a:p>
          <a:p>
            <a:pPr lvl="1"/>
            <a:r>
              <a:rPr lang="en-US" dirty="0" smtClean="0"/>
              <a:t>&lt;/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&lt;/table&gt;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25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 err="1" smtClean="0"/>
              <a:t>ul</a:t>
            </a:r>
            <a:r>
              <a:rPr lang="en-US" dirty="0" smtClean="0"/>
              <a:t>&gt; -</a:t>
            </a:r>
            <a:r>
              <a:rPr lang="ru-RU" dirty="0"/>
              <a:t> </a:t>
            </a:r>
            <a:r>
              <a:rPr lang="ru-RU" dirty="0" smtClean="0"/>
              <a:t>маркированный список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ol</a:t>
            </a:r>
            <a:r>
              <a:rPr lang="en-US" dirty="0" smtClean="0"/>
              <a:t>&gt; - </a:t>
            </a:r>
            <a:r>
              <a:rPr lang="ru-RU" dirty="0" smtClean="0"/>
              <a:t>нумерованный список</a:t>
            </a:r>
          </a:p>
          <a:p>
            <a:r>
              <a:rPr lang="en-US" dirty="0" smtClean="0"/>
              <a:t>&lt;li&gt; - </a:t>
            </a:r>
            <a:r>
              <a:rPr lang="ru-RU" dirty="0" smtClean="0"/>
              <a:t>элемент списка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43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контейнеры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7277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9052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Разметка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197142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0798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151</TotalTime>
  <Words>601</Words>
  <Application>Microsoft Office PowerPoint</Application>
  <PresentationFormat>Экран (4:3)</PresentationFormat>
  <Paragraphs>190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Trebuchet MS</vt:lpstr>
      <vt:lpstr>Tw Cen MT</vt:lpstr>
      <vt:lpstr>verdana</vt:lpstr>
      <vt:lpstr>Контур</vt:lpstr>
      <vt:lpstr>Введение в технологии W3C</vt:lpstr>
      <vt:lpstr>история</vt:lpstr>
      <vt:lpstr>Теги и элементы</vt:lpstr>
      <vt:lpstr>&lt;!DOCTYPE&gt;</vt:lpstr>
      <vt:lpstr>Документ HTML</vt:lpstr>
      <vt:lpstr>Структура страницы html</vt:lpstr>
      <vt:lpstr> Заголовки</vt:lpstr>
      <vt:lpstr>Элементы разметки</vt:lpstr>
      <vt:lpstr>head</vt:lpstr>
      <vt:lpstr>Форматирование текста</vt:lpstr>
      <vt:lpstr>Форматирование текста</vt:lpstr>
      <vt:lpstr>Цитирование и определения</vt:lpstr>
      <vt:lpstr>Комментарии</vt:lpstr>
      <vt:lpstr>Атрибуты HTML</vt:lpstr>
      <vt:lpstr>Основные атрибуты</vt:lpstr>
      <vt:lpstr>Семантические элементы </vt:lpstr>
      <vt:lpstr>Семантические элементы </vt:lpstr>
      <vt:lpstr>Изображения</vt:lpstr>
      <vt:lpstr>Таблицы</vt:lpstr>
      <vt:lpstr>списки</vt:lpstr>
      <vt:lpstr>контейнеры</vt:lpstr>
      <vt:lpstr>Разметка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технологии W3C</dc:title>
  <dc:creator>Виктор Мокеров</dc:creator>
  <cp:lastModifiedBy>Виктор Мокеров</cp:lastModifiedBy>
  <cp:revision>15</cp:revision>
  <dcterms:created xsi:type="dcterms:W3CDTF">2014-09-11T07:37:36Z</dcterms:created>
  <dcterms:modified xsi:type="dcterms:W3CDTF">2014-09-11T10:08:44Z</dcterms:modified>
</cp:coreProperties>
</file>